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gif" ContentType="image/gif"/>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80"/>
  </p:notesMasterIdLst>
  <p:sldIdLst>
    <p:sldId id="256" r:id="rId2"/>
    <p:sldId id="314" r:id="rId3"/>
    <p:sldId id="312" r:id="rId4"/>
    <p:sldId id="318" r:id="rId5"/>
    <p:sldId id="319" r:id="rId6"/>
    <p:sldId id="320" r:id="rId7"/>
    <p:sldId id="329" r:id="rId8"/>
    <p:sldId id="285" r:id="rId9"/>
    <p:sldId id="284" r:id="rId10"/>
    <p:sldId id="268" r:id="rId11"/>
    <p:sldId id="270" r:id="rId12"/>
    <p:sldId id="291" r:id="rId13"/>
    <p:sldId id="266" r:id="rId14"/>
    <p:sldId id="275" r:id="rId15"/>
    <p:sldId id="294" r:id="rId16"/>
    <p:sldId id="332" r:id="rId17"/>
    <p:sldId id="278" r:id="rId18"/>
    <p:sldId id="276" r:id="rId19"/>
    <p:sldId id="267" r:id="rId20"/>
    <p:sldId id="271" r:id="rId21"/>
    <p:sldId id="313" r:id="rId22"/>
    <p:sldId id="277" r:id="rId23"/>
    <p:sldId id="331" r:id="rId24"/>
    <p:sldId id="273" r:id="rId25"/>
    <p:sldId id="274" r:id="rId26"/>
    <p:sldId id="265" r:id="rId27"/>
    <p:sldId id="289" r:id="rId28"/>
    <p:sldId id="333" r:id="rId29"/>
    <p:sldId id="287" r:id="rId30"/>
    <p:sldId id="280" r:id="rId31"/>
    <p:sldId id="288" r:id="rId32"/>
    <p:sldId id="263" r:id="rId33"/>
    <p:sldId id="283" r:id="rId34"/>
    <p:sldId id="293" r:id="rId35"/>
    <p:sldId id="262" r:id="rId36"/>
    <p:sldId id="282" r:id="rId37"/>
    <p:sldId id="317" r:id="rId38"/>
    <p:sldId id="334" r:id="rId39"/>
    <p:sldId id="264" r:id="rId40"/>
    <p:sldId id="281" r:id="rId41"/>
    <p:sldId id="269" r:id="rId42"/>
    <p:sldId id="286" r:id="rId43"/>
    <p:sldId id="272" r:id="rId44"/>
    <p:sldId id="261" r:id="rId45"/>
    <p:sldId id="335" r:id="rId46"/>
    <p:sldId id="309" r:id="rId47"/>
    <p:sldId id="311" r:id="rId48"/>
    <p:sldId id="306" r:id="rId49"/>
    <p:sldId id="308" r:id="rId50"/>
    <p:sldId id="290" r:id="rId51"/>
    <p:sldId id="310" r:id="rId52"/>
    <p:sldId id="307" r:id="rId53"/>
    <p:sldId id="303" r:id="rId54"/>
    <p:sldId id="257" r:id="rId55"/>
    <p:sldId id="305" r:id="rId56"/>
    <p:sldId id="292" r:id="rId57"/>
    <p:sldId id="304" r:id="rId58"/>
    <p:sldId id="279" r:id="rId59"/>
    <p:sldId id="322" r:id="rId60"/>
    <p:sldId id="324" r:id="rId61"/>
    <p:sldId id="296" r:id="rId62"/>
    <p:sldId id="323" r:id="rId63"/>
    <p:sldId id="297" r:id="rId64"/>
    <p:sldId id="336" r:id="rId65"/>
    <p:sldId id="325" r:id="rId66"/>
    <p:sldId id="298" r:id="rId67"/>
    <p:sldId id="299" r:id="rId68"/>
    <p:sldId id="300" r:id="rId69"/>
    <p:sldId id="316" r:id="rId70"/>
    <p:sldId id="301" r:id="rId71"/>
    <p:sldId id="302" r:id="rId72"/>
    <p:sldId id="327" r:id="rId73"/>
    <p:sldId id="315" r:id="rId74"/>
    <p:sldId id="259" r:id="rId75"/>
    <p:sldId id="328" r:id="rId76"/>
    <p:sldId id="321" r:id="rId77"/>
    <p:sldId id="260" r:id="rId78"/>
    <p:sldId id="258" r:id="rId79"/>
  </p:sldIdLst>
  <p:sldSz cx="9144000" cy="6858000" type="screen4x3"/>
  <p:notesSz cx="6797675" cy="9926638"/>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66" d="100"/>
          <a:sy n="66" d="100"/>
        </p:scale>
        <p:origin x="-636" y="-17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DC865DD8-FD12-4FD7-B910-2A3F5DD20A8F}" type="datetimeFigureOut">
              <a:rPr lang="ru-RU" smtClean="0"/>
              <a:pPr/>
              <a:t>13.02.2017</a:t>
            </a:fld>
            <a:endParaRPr lang="ru-RU"/>
          </a:p>
        </p:txBody>
      </p:sp>
      <p:sp>
        <p:nvSpPr>
          <p:cNvPr id="4" name="Образ слайда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D6F3A711-3189-4FB0-97F2-C18D6086EF5B}" type="slidenum">
              <a:rPr lang="ru-RU" smtClean="0"/>
              <a:pPr/>
              <a:t>‹#›</a:t>
            </a:fld>
            <a:endParaRPr lang="ru-RU"/>
          </a:p>
        </p:txBody>
      </p:sp>
    </p:spTree>
    <p:extLst>
      <p:ext uri="{BB962C8B-B14F-4D97-AF65-F5344CB8AC3E}">
        <p14:creationId xmlns="" xmlns:p14="http://schemas.microsoft.com/office/powerpoint/2010/main" val="29317585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D6F3A711-3189-4FB0-97F2-C18D6086EF5B}" type="slidenum">
              <a:rPr lang="ru-RU" smtClean="0"/>
              <a:pPr/>
              <a:t>9</a:t>
            </a:fld>
            <a:endParaRPr lang="ru-RU"/>
          </a:p>
        </p:txBody>
      </p:sp>
    </p:spTree>
    <p:extLst>
      <p:ext uri="{BB962C8B-B14F-4D97-AF65-F5344CB8AC3E}">
        <p14:creationId xmlns="" xmlns:p14="http://schemas.microsoft.com/office/powerpoint/2010/main" val="42411686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D6F3A711-3189-4FB0-97F2-C18D6086EF5B}" type="slidenum">
              <a:rPr lang="ru-RU" smtClean="0"/>
              <a:pPr/>
              <a:t>20</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ru-RU" smtClean="0"/>
              <a:t>Образец заголовка</a:t>
            </a:r>
            <a:endParaRPr kumimoji="0" lang="en-US"/>
          </a:p>
        </p:txBody>
      </p:sp>
      <p:sp>
        <p:nvSpPr>
          <p:cNvPr id="28" name="Дата 27"/>
          <p:cNvSpPr>
            <a:spLocks noGrp="1"/>
          </p:cNvSpPr>
          <p:nvPr>
            <p:ph type="dt" sz="half" idx="10"/>
          </p:nvPr>
        </p:nvSpPr>
        <p:spPr/>
        <p:txBody>
          <a:bodyPr/>
          <a:lstStyle/>
          <a:p>
            <a:fld id="{B4C71EC6-210F-42DE-9C53-41977AD35B3D}" type="datetimeFigureOut">
              <a:rPr lang="ru-RU" smtClean="0"/>
              <a:pPr/>
              <a:t>13.02.2017</a:t>
            </a:fld>
            <a:endParaRPr lang="ru-RU"/>
          </a:p>
        </p:txBody>
      </p:sp>
      <p:sp>
        <p:nvSpPr>
          <p:cNvPr id="17" name="Нижний колонтитул 16"/>
          <p:cNvSpPr>
            <a:spLocks noGrp="1"/>
          </p:cNvSpPr>
          <p:nvPr>
            <p:ph type="ftr" sz="quarter" idx="11"/>
          </p:nvPr>
        </p:nvSpPr>
        <p:spPr/>
        <p:txBody>
          <a:bodyPr/>
          <a:lstStyle/>
          <a:p>
            <a:endParaRPr lang="ru-RU"/>
          </a:p>
        </p:txBody>
      </p:sp>
      <p:sp>
        <p:nvSpPr>
          <p:cNvPr id="29" name="Номер слайда 28"/>
          <p:cNvSpPr>
            <a:spLocks noGrp="1"/>
          </p:cNvSpPr>
          <p:nvPr>
            <p:ph type="sldNum" sz="quarter" idx="12"/>
          </p:nvPr>
        </p:nvSpPr>
        <p:spPr/>
        <p:txBody>
          <a:bodyPr/>
          <a:lstStyle/>
          <a:p>
            <a:fld id="{B19B0651-EE4F-4900-A07F-96A6BFA9D0F0}" type="slidenum">
              <a:rPr lang="ru-RU" smtClean="0"/>
              <a:pPr/>
              <a:t>‹#›</a:t>
            </a:fld>
            <a:endParaRPr lang="ru-RU"/>
          </a:p>
        </p:txBody>
      </p:sp>
      <p:sp>
        <p:nvSpPr>
          <p:cNvPr id="9" name="Подзаголовок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Объект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pPr/>
              <a:t>13.02.2017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3">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pPr/>
              <a:t>13.02.2017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a:xfrm>
            <a:off x="7924800" y="6416675"/>
            <a:ext cx="762000" cy="365125"/>
          </a:xfrm>
        </p:spPr>
        <p:txBody>
          <a:bodyPr/>
          <a:lstStyle/>
          <a:p>
            <a:fld id="{B19B0651-EE4F-4900-A07F-96A6BFA9D0F0}"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Объект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Объект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B4C71EC6-210F-42DE-9C53-41977AD35B3D}" type="datetimeFigureOut">
              <a:rPr lang="ru-RU" smtClean="0"/>
              <a:pPr/>
              <a:t>13.02.2017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Объект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Объект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B4C71EC6-210F-42DE-9C53-41977AD35B3D}" type="datetimeFigureOut">
              <a:rPr lang="ru-RU" smtClean="0"/>
              <a:pPr/>
              <a:t>13.02.2017</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B4C71EC6-210F-42DE-9C53-41977AD35B3D}" type="datetimeFigureOut">
              <a:rPr lang="ru-RU" smtClean="0"/>
              <a:pPr/>
              <a:t>13.02.2017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pPr/>
              <a:t>13.02.2017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Объект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B4C71EC6-210F-42DE-9C53-41977AD35B3D}" type="datetimeFigureOut">
              <a:rPr lang="ru-RU" smtClean="0"/>
              <a:pPr/>
              <a:t>13.02.2017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ru-RU" smtClean="0">
                <a:solidFill>
                  <a:schemeClr val="lt1"/>
                </a:solidFill>
                <a:latin typeface="+mn-lt"/>
                <a:ea typeface="+mn-ea"/>
                <a:cs typeface="+mn-cs"/>
              </a:rPr>
              <a:t>Вставка рисунка</a:t>
            </a:r>
            <a:endParaRPr kumimoji="0" lang="en-US" dirty="0">
              <a:solidFill>
                <a:schemeClr val="lt1"/>
              </a:solidFill>
              <a:latin typeface="+mn-lt"/>
              <a:ea typeface="+mn-ea"/>
              <a:cs typeface="+mn-cs"/>
            </a:endParaRPr>
          </a:p>
        </p:txBody>
      </p:sp>
      <p:sp>
        <p:nvSpPr>
          <p:cNvPr id="4" name="Текст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pPr/>
              <a:t>13.02.2017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pPr/>
              <a:t>13.02.2017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pPr/>
              <a:t>13.02.2017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Заголовок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B4C71EC6-210F-42DE-9C53-41977AD35B3D}" type="datetimeFigureOut">
              <a:rPr lang="ru-RU" smtClean="0"/>
              <a:pPr/>
              <a:t>13.02.2017</a:t>
            </a:fld>
            <a:endParaRPr lang="ru-RU"/>
          </a:p>
        </p:txBody>
      </p:sp>
      <p:sp>
        <p:nvSpPr>
          <p:cNvPr id="3" name="Нижний колонтитул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ru-RU"/>
          </a:p>
        </p:txBody>
      </p:sp>
      <p:sp>
        <p:nvSpPr>
          <p:cNvPr id="23" name="Номер слайда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B19B0651-EE4F-4900-A07F-96A6BFA9D0F0}" type="slidenum">
              <a:rPr lang="ru-RU" smtClean="0"/>
              <a:pPr/>
              <a:t>‹#›</a:t>
            </a:fld>
            <a:endParaRPr lang="ru-RU"/>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image" Target="../media/image56.gif"/><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ctrTitle"/>
          </p:nvPr>
        </p:nvSpPr>
        <p:spPr>
          <a:xfrm>
            <a:off x="422030" y="1371600"/>
            <a:ext cx="8229600" cy="2777480"/>
          </a:xfrm>
        </p:spPr>
        <p:txBody>
          <a:bodyPr>
            <a:normAutofit/>
          </a:bodyPr>
          <a:lstStyle/>
          <a:p>
            <a:r>
              <a:rPr lang="ru-RU" dirty="0" smtClean="0">
                <a:solidFill>
                  <a:schemeClr val="accent1"/>
                </a:solidFill>
                <a:latin typeface="MS Gothic" pitchFamily="49" charset="-128"/>
                <a:ea typeface="MS Gothic" pitchFamily="49" charset="-128"/>
              </a:rPr>
              <a:t>Гравюры першадрукара:</a:t>
            </a:r>
            <a:br>
              <a:rPr lang="ru-RU" dirty="0" smtClean="0">
                <a:solidFill>
                  <a:schemeClr val="accent1"/>
                </a:solidFill>
                <a:latin typeface="MS Gothic" pitchFamily="49" charset="-128"/>
                <a:ea typeface="MS Gothic" pitchFamily="49" charset="-128"/>
              </a:rPr>
            </a:br>
            <a:r>
              <a:rPr lang="ru-RU" sz="2800" i="1" dirty="0" smtClean="0">
                <a:solidFill>
                  <a:schemeClr val="accent1"/>
                </a:solidFill>
                <a:latin typeface="MS Gothic" pitchFamily="49" charset="-128"/>
                <a:ea typeface="MS Gothic" pitchFamily="49" charset="-128"/>
              </a:rPr>
              <a:t>в</a:t>
            </a:r>
            <a:r>
              <a:rPr lang="be-BY" sz="2800" i="1" dirty="0" smtClean="0">
                <a:solidFill>
                  <a:schemeClr val="accent1"/>
                </a:solidFill>
                <a:latin typeface="MS Gothic" pitchFamily="49" charset="-128"/>
                <a:ea typeface="MS Gothic" pitchFamily="49" charset="-128"/>
              </a:rPr>
              <a:t>іртуальная выстава</a:t>
            </a:r>
            <a:endParaRPr lang="ru-RU" sz="2800" i="1" dirty="0">
              <a:solidFill>
                <a:schemeClr val="accent1"/>
              </a:solidFill>
              <a:latin typeface="MS Gothic" pitchFamily="49" charset="-128"/>
              <a:ea typeface="MS Gothic" pitchFamily="49" charset="-128"/>
            </a:endParaRPr>
          </a:p>
        </p:txBody>
      </p:sp>
    </p:spTree>
    <p:extLst>
      <p:ext uri="{BB962C8B-B14F-4D97-AF65-F5344CB8AC3E}">
        <p14:creationId xmlns="" xmlns:p14="http://schemas.microsoft.com/office/powerpoint/2010/main" val="38525079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24674"/>
            <a:ext cx="8229600" cy="740030"/>
          </a:xfrm>
        </p:spPr>
        <p:txBody>
          <a:bodyPr>
            <a:normAutofit/>
          </a:bodyPr>
          <a:lstStyle/>
          <a:p>
            <a:r>
              <a:rPr lang="be-BY" dirty="0" smtClean="0">
                <a:solidFill>
                  <a:schemeClr val="accent1"/>
                </a:solidFill>
                <a:latin typeface="+mn-lt"/>
              </a:rPr>
              <a:t>Максім Танк. </a:t>
            </a:r>
            <a:r>
              <a:rPr lang="ru-RU" dirty="0" smtClean="0">
                <a:solidFill>
                  <a:schemeClr val="accent1"/>
                </a:solidFill>
                <a:latin typeface="+mn-lt"/>
              </a:rPr>
              <a:t>Гравюры Скарыны</a:t>
            </a:r>
            <a:endParaRPr lang="ru-RU" dirty="0">
              <a:latin typeface="+mn-lt"/>
            </a:endParaRPr>
          </a:p>
        </p:txBody>
      </p:sp>
      <p:sp>
        <p:nvSpPr>
          <p:cNvPr id="3" name="Объект 2"/>
          <p:cNvSpPr>
            <a:spLocks noGrp="1"/>
          </p:cNvSpPr>
          <p:nvPr>
            <p:ph idx="1"/>
          </p:nvPr>
        </p:nvSpPr>
        <p:spPr>
          <a:xfrm>
            <a:off x="539552" y="764704"/>
            <a:ext cx="8604448" cy="6093296"/>
          </a:xfrm>
        </p:spPr>
        <p:txBody>
          <a:bodyPr numCol="2">
            <a:normAutofit fontScale="55000" lnSpcReduction="20000"/>
          </a:bodyPr>
          <a:lstStyle/>
          <a:p>
            <a:pPr marL="137160" indent="0">
              <a:buNone/>
            </a:pPr>
            <a:r>
              <a:rPr lang="be-BY" sz="4000" dirty="0" smtClean="0"/>
              <a:t>Гравюры Скарыны!</a:t>
            </a:r>
          </a:p>
          <a:p>
            <a:pPr marL="137160" indent="0">
              <a:buNone/>
            </a:pPr>
            <a:r>
              <a:rPr lang="be-BY" sz="4000" dirty="0" smtClean="0"/>
              <a:t>Ён выразаў іх</a:t>
            </a:r>
          </a:p>
          <a:p>
            <a:pPr marL="137160" indent="0">
              <a:buNone/>
            </a:pPr>
            <a:r>
              <a:rPr lang="be-BY" sz="4000" dirty="0" smtClean="0"/>
              <a:t>На спаконвечным</a:t>
            </a:r>
          </a:p>
          <a:p>
            <a:pPr marL="137160" indent="0">
              <a:buNone/>
            </a:pPr>
            <a:r>
              <a:rPr lang="be-BY" sz="4000" dirty="0" smtClean="0"/>
              <a:t>Дрэве гісторыі</a:t>
            </a:r>
          </a:p>
          <a:p>
            <a:pPr marL="137160" indent="0">
              <a:buNone/>
            </a:pPr>
            <a:r>
              <a:rPr lang="be-BY" sz="4000" dirty="0" smtClean="0"/>
              <a:t>Свайго народа,</a:t>
            </a:r>
          </a:p>
          <a:p>
            <a:pPr marL="137160" indent="0">
              <a:buNone/>
            </a:pPr>
            <a:r>
              <a:rPr lang="be-BY" sz="4000" dirty="0" smtClean="0"/>
              <a:t>Хоць мог бы падабраць</a:t>
            </a:r>
          </a:p>
          <a:p>
            <a:pPr marL="137160" indent="0">
              <a:buNone/>
            </a:pPr>
            <a:r>
              <a:rPr lang="be-BY" sz="4000" dirty="0" smtClean="0"/>
              <a:t>І больш падатлівы,</a:t>
            </a:r>
          </a:p>
          <a:p>
            <a:pPr marL="137160" indent="0">
              <a:buNone/>
            </a:pPr>
            <a:r>
              <a:rPr lang="be-BY" sz="4000" dirty="0" smtClean="0"/>
              <a:t>І больш удзячны</a:t>
            </a:r>
          </a:p>
          <a:p>
            <a:pPr marL="137160" indent="0">
              <a:buNone/>
            </a:pPr>
            <a:r>
              <a:rPr lang="be-BY" sz="4000" dirty="0" smtClean="0"/>
              <a:t>Матэрыял.</a:t>
            </a:r>
          </a:p>
          <a:p>
            <a:pPr marL="137160" indent="0">
              <a:buNone/>
            </a:pPr>
            <a:r>
              <a:rPr lang="be-BY" sz="4000" dirty="0" smtClean="0"/>
              <a:t>І выразаў ён іх</a:t>
            </a:r>
          </a:p>
          <a:p>
            <a:pPr marL="137160" indent="0">
              <a:buNone/>
            </a:pPr>
            <a:r>
              <a:rPr lang="be-BY" sz="4000" dirty="0" smtClean="0"/>
              <a:t>Не штыхелем-разцом,</a:t>
            </a:r>
          </a:p>
          <a:p>
            <a:pPr marL="137160" indent="0">
              <a:buNone/>
            </a:pPr>
            <a:r>
              <a:rPr lang="be-BY" sz="4000" dirty="0" smtClean="0"/>
              <a:t>А промнем сонца.</a:t>
            </a:r>
          </a:p>
          <a:p>
            <a:pPr marL="137160" indent="0">
              <a:buNone/>
            </a:pPr>
            <a:endParaRPr lang="be-BY" sz="4000" dirty="0" smtClean="0"/>
          </a:p>
          <a:p>
            <a:pPr marL="137160" indent="0">
              <a:buNone/>
            </a:pPr>
            <a:r>
              <a:rPr lang="be-BY" sz="4000" dirty="0" smtClean="0"/>
              <a:t>Промнем сваёй веры</a:t>
            </a:r>
          </a:p>
          <a:p>
            <a:pPr marL="137160" indent="0">
              <a:buNone/>
            </a:pPr>
            <a:r>
              <a:rPr lang="be-BY" sz="4000" dirty="0" smtClean="0"/>
              <a:t>І любові да народа.</a:t>
            </a:r>
          </a:p>
          <a:p>
            <a:pPr marL="137160" indent="0">
              <a:buNone/>
            </a:pPr>
            <a:endParaRPr lang="be-BY" sz="4000" dirty="0" smtClean="0"/>
          </a:p>
          <a:p>
            <a:pPr marL="137160" indent="0">
              <a:buNone/>
            </a:pPr>
            <a:r>
              <a:rPr lang="be-BY" sz="4000" dirty="0" smtClean="0"/>
              <a:t>Таму штрых кожны</a:t>
            </a:r>
          </a:p>
          <a:p>
            <a:pPr marL="137160" indent="0">
              <a:buNone/>
            </a:pPr>
            <a:r>
              <a:rPr lang="be-BY" sz="4000" dirty="0" smtClean="0"/>
              <a:t>Быў такі глыбокі,</a:t>
            </a:r>
          </a:p>
          <a:p>
            <a:pPr marL="137160" indent="0">
              <a:buNone/>
            </a:pPr>
            <a:r>
              <a:rPr lang="be-BY" sz="4000" dirty="0" smtClean="0"/>
              <a:t>Што ні агонь,</a:t>
            </a:r>
          </a:p>
          <a:p>
            <a:pPr marL="137160" indent="0">
              <a:buNone/>
            </a:pPr>
            <a:r>
              <a:rPr lang="be-BY" sz="4000" dirty="0" smtClean="0"/>
              <a:t>Ні забыццё,</a:t>
            </a:r>
          </a:p>
          <a:p>
            <a:pPr marL="137160" indent="0">
              <a:buNone/>
            </a:pPr>
            <a:r>
              <a:rPr lang="be-BY" sz="4000" dirty="0" smtClean="0"/>
              <a:t>Ні ворагі,</a:t>
            </a:r>
          </a:p>
          <a:p>
            <a:pPr marL="137160" indent="0">
              <a:buNone/>
            </a:pPr>
            <a:r>
              <a:rPr lang="be-BY" sz="4000" dirty="0" smtClean="0"/>
              <a:t>Ні час</a:t>
            </a:r>
          </a:p>
          <a:p>
            <a:pPr marL="137160" indent="0">
              <a:buNone/>
            </a:pPr>
            <a:r>
              <a:rPr lang="be-BY" sz="4000" dirty="0" smtClean="0"/>
              <a:t>Гравюраў гэтых</a:t>
            </a:r>
          </a:p>
          <a:p>
            <a:pPr marL="137160" indent="0">
              <a:buNone/>
            </a:pPr>
            <a:r>
              <a:rPr lang="be-BY" sz="4000" dirty="0" smtClean="0"/>
              <a:t>Знішчыць</a:t>
            </a:r>
          </a:p>
          <a:p>
            <a:pPr marL="137160" indent="0">
              <a:buNone/>
            </a:pPr>
            <a:r>
              <a:rPr lang="be-BY" sz="4000" dirty="0" smtClean="0"/>
              <a:t>Не змаглі.</a:t>
            </a:r>
          </a:p>
          <a:p>
            <a:pPr marL="137160" indent="0">
              <a:buNone/>
            </a:pPr>
            <a:endParaRPr lang="be-BY" sz="4000" dirty="0" smtClean="0"/>
          </a:p>
          <a:p>
            <a:pPr marL="137160" indent="0">
              <a:buNone/>
            </a:pPr>
            <a:r>
              <a:rPr lang="be-BY" sz="4000" dirty="0" smtClean="0"/>
              <a:t>І сёння</a:t>
            </a:r>
          </a:p>
          <a:p>
            <a:pPr marL="137160" indent="0">
              <a:buNone/>
            </a:pPr>
            <a:r>
              <a:rPr lang="be-BY" sz="4000" dirty="0" smtClean="0"/>
              <a:t>Нейкая чароўная</a:t>
            </a:r>
          </a:p>
          <a:p>
            <a:pPr marL="137160" indent="0">
              <a:buNone/>
            </a:pPr>
            <a:r>
              <a:rPr lang="be-BY" sz="4000" dirty="0" smtClean="0"/>
              <a:t>Жыве ў іх сіла,</a:t>
            </a:r>
          </a:p>
          <a:p>
            <a:pPr marL="137160" indent="0">
              <a:buNone/>
            </a:pPr>
            <a:r>
              <a:rPr lang="be-BY" sz="4000" dirty="0" smtClean="0"/>
              <a:t>Якая сляпым</a:t>
            </a:r>
          </a:p>
          <a:p>
            <a:pPr marL="137160" indent="0">
              <a:buNone/>
            </a:pPr>
            <a:r>
              <a:rPr lang="be-BY" sz="4000" dirty="0" smtClean="0"/>
              <a:t>Вяртае зрок,</a:t>
            </a:r>
          </a:p>
          <a:p>
            <a:pPr marL="137160" indent="0">
              <a:buNone/>
            </a:pPr>
            <a:r>
              <a:rPr lang="be-BY" sz="4000" dirty="0" smtClean="0"/>
              <a:t>Глухім </a:t>
            </a:r>
            <a:r>
              <a:rPr lang="be-BY" sz="4000" dirty="0"/>
              <a:t>– </a:t>
            </a:r>
            <a:r>
              <a:rPr lang="be-BY" sz="4000" dirty="0" smtClean="0"/>
              <a:t>іх слых,</a:t>
            </a:r>
          </a:p>
          <a:p>
            <a:pPr marL="137160" indent="0">
              <a:buNone/>
            </a:pPr>
            <a:r>
              <a:rPr lang="be-BY" sz="4000" dirty="0" smtClean="0"/>
              <a:t>Няпомнячым –</a:t>
            </a:r>
          </a:p>
          <a:p>
            <a:pPr marL="137160" indent="0">
              <a:buNone/>
            </a:pPr>
            <a:r>
              <a:rPr lang="be-BY" sz="4000" dirty="0"/>
              <a:t> </a:t>
            </a:r>
            <a:r>
              <a:rPr lang="be-BY" sz="4000" dirty="0" smtClean="0"/>
              <a:t>                   іх памяць,</a:t>
            </a:r>
          </a:p>
          <a:p>
            <a:pPr marL="137160" indent="0">
              <a:buNone/>
            </a:pPr>
            <a:r>
              <a:rPr lang="be-BY" sz="4000" dirty="0" smtClean="0"/>
              <a:t>А без’языкім – мову.</a:t>
            </a:r>
          </a:p>
          <a:p>
            <a:pPr marL="137160" indent="0" algn="r">
              <a:buNone/>
            </a:pPr>
            <a:r>
              <a:rPr lang="be-BY" i="1" dirty="0" smtClean="0"/>
              <a:t>1986</a:t>
            </a:r>
            <a:endParaRPr lang="ru-RU" i="1" dirty="0"/>
          </a:p>
        </p:txBody>
      </p:sp>
    </p:spTree>
    <p:extLst>
      <p:ext uri="{BB962C8B-B14F-4D97-AF65-F5344CB8AC3E}">
        <p14:creationId xmlns="" xmlns:p14="http://schemas.microsoft.com/office/powerpoint/2010/main" val="10992907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одзаголовок 2"/>
          <p:cNvSpPr txBox="1">
            <a:spLocks/>
          </p:cNvSpPr>
          <p:nvPr/>
        </p:nvSpPr>
        <p:spPr>
          <a:xfrm>
            <a:off x="1412032" y="5089011"/>
            <a:ext cx="6400800" cy="1752600"/>
          </a:xfrm>
          <a:prstGeom prst="rect">
            <a:avLst/>
          </a:prstGeom>
        </p:spPr>
        <p:txBody>
          <a:bodyPr vert="horz">
            <a:normAutofit/>
          </a:bodyPr>
          <a:lstStyle>
            <a:lvl1pPr marL="0" indent="0" algn="ctr" rtl="0" eaLnBrk="1" latinLnBrk="0" hangingPunct="1">
              <a:spcBef>
                <a:spcPct val="20000"/>
              </a:spcBef>
              <a:buClr>
                <a:schemeClr val="tx1">
                  <a:shade val="95000"/>
                </a:schemeClr>
              </a:buClr>
              <a:buSzPct val="65000"/>
              <a:buFont typeface="Wingdings 2"/>
              <a:buNone/>
              <a:defRPr kumimoji="0" sz="2800" kern="1200">
                <a:solidFill>
                  <a:schemeClr val="tx1"/>
                </a:solidFill>
                <a:latin typeface="+mn-lt"/>
                <a:ea typeface="+mn-ea"/>
                <a:cs typeface="+mn-cs"/>
              </a:defRPr>
            </a:lvl1pPr>
            <a:lvl2pPr marL="457200" indent="0" algn="ctr" rtl="0" eaLnBrk="1" latinLnBrk="0" hangingPunct="1">
              <a:spcBef>
                <a:spcPct val="20000"/>
              </a:spcBef>
              <a:buClr>
                <a:schemeClr val="tx1"/>
              </a:buClr>
              <a:buSzPct val="80000"/>
              <a:buFont typeface="Wingdings 2"/>
              <a:buNone/>
              <a:defRPr kumimoji="0" sz="2400" kern="1200">
                <a:solidFill>
                  <a:schemeClr val="tx1"/>
                </a:solidFill>
                <a:latin typeface="+mn-lt"/>
                <a:ea typeface="+mn-ea"/>
                <a:cs typeface="+mn-cs"/>
              </a:defRPr>
            </a:lvl2pPr>
            <a:lvl3pPr marL="914400" indent="0" algn="ctr" rtl="0" eaLnBrk="1" latinLnBrk="0" hangingPunct="1">
              <a:spcBef>
                <a:spcPct val="20000"/>
              </a:spcBef>
              <a:buClr>
                <a:schemeClr val="tx1"/>
              </a:buClr>
              <a:buSzPct val="95000"/>
              <a:buFont typeface="Wingdings"/>
              <a:buNone/>
              <a:defRPr kumimoji="0" sz="2200" kern="1200">
                <a:solidFill>
                  <a:schemeClr val="tx1"/>
                </a:solidFill>
                <a:latin typeface="+mn-lt"/>
                <a:ea typeface="+mn-ea"/>
                <a:cs typeface="+mn-cs"/>
              </a:defRPr>
            </a:lvl3pPr>
            <a:lvl4pPr marL="1371600" indent="0" algn="ctr" rtl="0" eaLnBrk="1" latinLnBrk="0" hangingPunct="1">
              <a:spcBef>
                <a:spcPct val="20000"/>
              </a:spcBef>
              <a:buClr>
                <a:schemeClr val="tx1"/>
              </a:buClr>
              <a:buSzPct val="100000"/>
              <a:buFont typeface="Wingdings 3"/>
              <a:buNone/>
              <a:defRPr kumimoji="0" sz="2000" kern="1200">
                <a:solidFill>
                  <a:schemeClr val="tx1"/>
                </a:solidFill>
                <a:latin typeface="+mn-lt"/>
                <a:ea typeface="+mn-ea"/>
                <a:cs typeface="+mn-cs"/>
              </a:defRPr>
            </a:lvl4pPr>
            <a:lvl5pPr marL="1828800" indent="0" algn="ctr" rtl="0" eaLnBrk="1" latinLnBrk="0" hangingPunct="1">
              <a:spcBef>
                <a:spcPct val="20000"/>
              </a:spcBef>
              <a:buClr>
                <a:schemeClr val="tx1"/>
              </a:buClr>
              <a:buFont typeface="Wingdings 2"/>
              <a:buNone/>
              <a:defRPr kumimoji="0" sz="2000" kern="1200">
                <a:solidFill>
                  <a:schemeClr val="tx1"/>
                </a:solidFill>
                <a:latin typeface="+mn-lt"/>
                <a:ea typeface="+mn-ea"/>
                <a:cs typeface="+mn-cs"/>
              </a:defRPr>
            </a:lvl5pPr>
            <a:lvl6pPr marL="2286000" indent="0" algn="ctr" rtl="0" eaLnBrk="1" latinLnBrk="0" hangingPunct="1">
              <a:spcBef>
                <a:spcPct val="20000"/>
              </a:spcBef>
              <a:buClr>
                <a:schemeClr val="tx1"/>
              </a:buClr>
              <a:buFont typeface="Wingdings 3"/>
              <a:buNone/>
              <a:defRPr kumimoji="0" sz="1800" kern="1200">
                <a:solidFill>
                  <a:schemeClr val="tx1"/>
                </a:solidFill>
                <a:latin typeface="+mn-lt"/>
                <a:ea typeface="+mn-ea"/>
                <a:cs typeface="+mn-cs"/>
              </a:defRPr>
            </a:lvl6pPr>
            <a:lvl7pPr marL="2743200" indent="0" algn="ctr" rtl="0" eaLnBrk="1" latinLnBrk="0" hangingPunct="1">
              <a:spcBef>
                <a:spcPct val="20000"/>
              </a:spcBef>
              <a:buClr>
                <a:schemeClr val="tx1"/>
              </a:buClr>
              <a:buFont typeface="Wingdings 2"/>
              <a:buNone/>
              <a:defRPr kumimoji="0" sz="1600" kern="1200">
                <a:solidFill>
                  <a:schemeClr val="tx1"/>
                </a:solidFill>
                <a:latin typeface="+mn-lt"/>
                <a:ea typeface="+mn-ea"/>
                <a:cs typeface="+mn-cs"/>
              </a:defRPr>
            </a:lvl7pPr>
            <a:lvl8pPr marL="3200400" indent="0" algn="ctr" rtl="0" eaLnBrk="1" latinLnBrk="0" hangingPunct="1">
              <a:spcBef>
                <a:spcPct val="20000"/>
              </a:spcBef>
              <a:buClr>
                <a:schemeClr val="tx1"/>
              </a:buClr>
              <a:buFont typeface="Wingdings 2"/>
              <a:buNone/>
              <a:defRPr kumimoji="0" sz="1400" kern="1200">
                <a:solidFill>
                  <a:schemeClr val="tx1"/>
                </a:solidFill>
                <a:latin typeface="+mn-lt"/>
                <a:ea typeface="+mn-ea"/>
                <a:cs typeface="+mn-cs"/>
              </a:defRPr>
            </a:lvl8pPr>
            <a:lvl9pPr marL="3657600" indent="0" algn="ctr" rtl="0" eaLnBrk="1" latinLnBrk="0" hangingPunct="1">
              <a:spcBef>
                <a:spcPct val="20000"/>
              </a:spcBef>
              <a:buClr>
                <a:schemeClr val="tx1"/>
              </a:buClr>
              <a:buFont typeface="Wingdings 2"/>
              <a:buNone/>
              <a:defRPr kumimoji="0" sz="1400" kern="1200" baseline="0">
                <a:solidFill>
                  <a:schemeClr val="tx1"/>
                </a:solidFill>
                <a:latin typeface="+mn-lt"/>
                <a:ea typeface="+mn-ea"/>
                <a:cs typeface="+mn-cs"/>
              </a:defRPr>
            </a:lvl9pPr>
          </a:lstStyle>
          <a:p>
            <a:pPr>
              <a:buClr>
                <a:prstClr val="white">
                  <a:shade val="95000"/>
                </a:prstClr>
              </a:buClr>
            </a:pPr>
            <a:endParaRPr lang="ru-RU" dirty="0">
              <a:solidFill>
                <a:prstClr val="white"/>
              </a:solidFill>
            </a:endParaRPr>
          </a:p>
        </p:txBody>
      </p:sp>
      <p:sp>
        <p:nvSpPr>
          <p:cNvPr id="5" name="Прямоугольник 4"/>
          <p:cNvSpPr/>
          <p:nvPr/>
        </p:nvSpPr>
        <p:spPr>
          <a:xfrm>
            <a:off x="107504" y="116632"/>
            <a:ext cx="8856984" cy="6678751"/>
          </a:xfrm>
          <a:prstGeom prst="rect">
            <a:avLst/>
          </a:prstGeom>
        </p:spPr>
        <p:txBody>
          <a:bodyPr wrap="square">
            <a:spAutoFit/>
          </a:bodyPr>
          <a:lstStyle/>
          <a:p>
            <a:pPr algn="ctr"/>
            <a:r>
              <a:rPr lang="ru-RU" sz="3600" b="1" dirty="0" smtClean="0">
                <a:solidFill>
                  <a:schemeClr val="accent1"/>
                </a:solidFill>
                <a:effectLst>
                  <a:outerShdw blurRad="38100" dist="38100" dir="2700000" algn="tl">
                    <a:srgbClr val="000000">
                      <a:alpha val="43137"/>
                    </a:srgbClr>
                  </a:outerShdw>
                </a:effectLst>
              </a:rPr>
              <a:t>Прадмова</a:t>
            </a:r>
          </a:p>
          <a:p>
            <a:pPr algn="ctr"/>
            <a:r>
              <a:rPr lang="ru-RU" sz="2800" dirty="0" err="1" smtClean="0">
                <a:solidFill>
                  <a:prstClr val="white"/>
                </a:solidFill>
                <a:latin typeface="Times New Roman" pitchFamily="18" charset="0"/>
                <a:cs typeface="Times New Roman" pitchFamily="18" charset="0"/>
              </a:rPr>
              <a:t>Жыццё</a:t>
            </a:r>
            <a:r>
              <a:rPr lang="ru-RU" sz="2800" dirty="0" smtClean="0">
                <a:solidFill>
                  <a:prstClr val="white"/>
                </a:solidFill>
                <a:latin typeface="Times New Roman" pitchFamily="18" charset="0"/>
                <a:cs typeface="Times New Roman" pitchFamily="18" charset="0"/>
              </a:rPr>
              <a:t> </a:t>
            </a:r>
            <a:r>
              <a:rPr lang="be-BY" sz="2800" dirty="0" smtClean="0">
                <a:solidFill>
                  <a:prstClr val="white"/>
                </a:solidFill>
                <a:latin typeface="Times New Roman" pitchFamily="18" charset="0"/>
                <a:cs typeface="Times New Roman" pitchFamily="18" charset="0"/>
              </a:rPr>
              <a:t>Скарыны – подзвіг. Ён прысвяціў яго адзінай мэце – «</a:t>
            </a:r>
            <a:r>
              <a:rPr lang="ru-RU" sz="2800" dirty="0" err="1" smtClean="0">
                <a:solidFill>
                  <a:prstClr val="white"/>
                </a:solidFill>
                <a:latin typeface="Times New Roman" pitchFamily="18" charset="0"/>
                <a:cs typeface="Times New Roman" pitchFamily="18" charset="0"/>
              </a:rPr>
              <a:t>чинити</a:t>
            </a:r>
            <a:r>
              <a:rPr lang="ru-RU" sz="2800" dirty="0" smtClean="0">
                <a:solidFill>
                  <a:prstClr val="white"/>
                </a:solidFill>
                <a:latin typeface="Times New Roman" pitchFamily="18" charset="0"/>
                <a:cs typeface="Times New Roman" pitchFamily="18" charset="0"/>
              </a:rPr>
              <a:t> </a:t>
            </a:r>
            <a:r>
              <a:rPr lang="ru-RU" sz="2800" dirty="0" err="1" smtClean="0">
                <a:solidFill>
                  <a:prstClr val="white"/>
                </a:solidFill>
                <a:latin typeface="Times New Roman" pitchFamily="18" charset="0"/>
                <a:cs typeface="Times New Roman" pitchFamily="18" charset="0"/>
              </a:rPr>
              <a:t>добрыя</a:t>
            </a:r>
            <a:r>
              <a:rPr lang="ru-RU" sz="2800" dirty="0" smtClean="0">
                <a:solidFill>
                  <a:prstClr val="white"/>
                </a:solidFill>
                <a:latin typeface="Times New Roman" pitchFamily="18" charset="0"/>
                <a:cs typeface="Times New Roman" pitchFamily="18" charset="0"/>
              </a:rPr>
              <a:t> дела и в них </a:t>
            </a:r>
            <a:r>
              <a:rPr lang="ru-RU" sz="2800" dirty="0" err="1" smtClean="0">
                <a:solidFill>
                  <a:prstClr val="white"/>
                </a:solidFill>
                <a:latin typeface="Times New Roman" pitchFamily="18" charset="0"/>
                <a:cs typeface="Times New Roman" pitchFamily="18" charset="0"/>
              </a:rPr>
              <a:t>богатитеся</a:t>
            </a:r>
            <a:r>
              <a:rPr lang="be-BY" sz="2800" dirty="0" smtClean="0">
                <a:solidFill>
                  <a:prstClr val="white"/>
                </a:solidFill>
                <a:latin typeface="Times New Roman" pitchFamily="18" charset="0"/>
                <a:cs typeface="Times New Roman" pitchFamily="18" charset="0"/>
              </a:rPr>
              <a:t>», «оставиши в науце и в книгах вечную память и славу свою». Выканаць гэтую вялікую задачу можна было, толькі авалодаўшы тымі ведамі, якіх дасягнула тагачасная Еўропа.</a:t>
            </a:r>
          </a:p>
          <a:p>
            <a:pPr algn="ctr"/>
            <a:r>
              <a:rPr lang="be-BY" sz="2800" dirty="0" smtClean="0">
                <a:solidFill>
                  <a:prstClr val="white"/>
                </a:solidFill>
                <a:latin typeface="Times New Roman" pitchFamily="18" charset="0"/>
                <a:cs typeface="Times New Roman" pitchFamily="18" charset="0"/>
              </a:rPr>
              <a:t>Дзейнасць Скарыны пачалася ўжо пасля таго, як друкарскі станок, вынайдзены Іаганам Гутэнбергам, стварыў умовы для бурнага развіцця мастацкай графікі і асабліва кніжнай ксілаграфіі.</a:t>
            </a:r>
          </a:p>
          <a:p>
            <a:pPr algn="ctr"/>
            <a:r>
              <a:rPr lang="be-BY" sz="2800" dirty="0" smtClean="0">
                <a:solidFill>
                  <a:prstClr val="white"/>
                </a:solidFill>
                <a:latin typeface="Times New Roman" pitchFamily="18" charset="0"/>
                <a:cs typeface="Times New Roman" pitchFamily="18" charset="0"/>
              </a:rPr>
              <a:t>Гравюра прыйшла на змену дарагім мініяцюрам, якія раней упрыгожвалі рукапісныя кнігі. Таму ў гэты перыяд самым масавым відам выяўленчага мастацтва становіцца эстамп.</a:t>
            </a:r>
            <a:endParaRPr lang="ru-RU" sz="2800" dirty="0">
              <a:solidFill>
                <a:prstClr val="white"/>
              </a:solidFill>
              <a:latin typeface="Times New Roman" pitchFamily="18" charset="0"/>
              <a:cs typeface="Times New Roman" pitchFamily="18" charset="0"/>
            </a:endParaRPr>
          </a:p>
        </p:txBody>
      </p:sp>
    </p:spTree>
    <p:extLst>
      <p:ext uri="{BB962C8B-B14F-4D97-AF65-F5344CB8AC3E}">
        <p14:creationId xmlns="" xmlns:p14="http://schemas.microsoft.com/office/powerpoint/2010/main" val="5181317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одзаголовок 2"/>
          <p:cNvSpPr txBox="1">
            <a:spLocks/>
          </p:cNvSpPr>
          <p:nvPr/>
        </p:nvSpPr>
        <p:spPr>
          <a:xfrm>
            <a:off x="1412032" y="5089011"/>
            <a:ext cx="6400800" cy="1752600"/>
          </a:xfrm>
          <a:prstGeom prst="rect">
            <a:avLst/>
          </a:prstGeom>
        </p:spPr>
        <p:txBody>
          <a:bodyPr vert="horz">
            <a:normAutofit/>
          </a:bodyPr>
          <a:lstStyle>
            <a:lvl1pPr marL="0" indent="0" algn="ctr" rtl="0" eaLnBrk="1" latinLnBrk="0" hangingPunct="1">
              <a:spcBef>
                <a:spcPct val="20000"/>
              </a:spcBef>
              <a:buClr>
                <a:schemeClr val="tx1">
                  <a:shade val="95000"/>
                </a:schemeClr>
              </a:buClr>
              <a:buSzPct val="65000"/>
              <a:buFont typeface="Wingdings 2"/>
              <a:buNone/>
              <a:defRPr kumimoji="0" sz="2800" kern="1200">
                <a:solidFill>
                  <a:schemeClr val="tx1"/>
                </a:solidFill>
                <a:latin typeface="+mn-lt"/>
                <a:ea typeface="+mn-ea"/>
                <a:cs typeface="+mn-cs"/>
              </a:defRPr>
            </a:lvl1pPr>
            <a:lvl2pPr marL="457200" indent="0" algn="ctr" rtl="0" eaLnBrk="1" latinLnBrk="0" hangingPunct="1">
              <a:spcBef>
                <a:spcPct val="20000"/>
              </a:spcBef>
              <a:buClr>
                <a:schemeClr val="tx1"/>
              </a:buClr>
              <a:buSzPct val="80000"/>
              <a:buFont typeface="Wingdings 2"/>
              <a:buNone/>
              <a:defRPr kumimoji="0" sz="2400" kern="1200">
                <a:solidFill>
                  <a:schemeClr val="tx1"/>
                </a:solidFill>
                <a:latin typeface="+mn-lt"/>
                <a:ea typeface="+mn-ea"/>
                <a:cs typeface="+mn-cs"/>
              </a:defRPr>
            </a:lvl2pPr>
            <a:lvl3pPr marL="914400" indent="0" algn="ctr" rtl="0" eaLnBrk="1" latinLnBrk="0" hangingPunct="1">
              <a:spcBef>
                <a:spcPct val="20000"/>
              </a:spcBef>
              <a:buClr>
                <a:schemeClr val="tx1"/>
              </a:buClr>
              <a:buSzPct val="95000"/>
              <a:buFont typeface="Wingdings"/>
              <a:buNone/>
              <a:defRPr kumimoji="0" sz="2200" kern="1200">
                <a:solidFill>
                  <a:schemeClr val="tx1"/>
                </a:solidFill>
                <a:latin typeface="+mn-lt"/>
                <a:ea typeface="+mn-ea"/>
                <a:cs typeface="+mn-cs"/>
              </a:defRPr>
            </a:lvl3pPr>
            <a:lvl4pPr marL="1371600" indent="0" algn="ctr" rtl="0" eaLnBrk="1" latinLnBrk="0" hangingPunct="1">
              <a:spcBef>
                <a:spcPct val="20000"/>
              </a:spcBef>
              <a:buClr>
                <a:schemeClr val="tx1"/>
              </a:buClr>
              <a:buSzPct val="100000"/>
              <a:buFont typeface="Wingdings 3"/>
              <a:buNone/>
              <a:defRPr kumimoji="0" sz="2000" kern="1200">
                <a:solidFill>
                  <a:schemeClr val="tx1"/>
                </a:solidFill>
                <a:latin typeface="+mn-lt"/>
                <a:ea typeface="+mn-ea"/>
                <a:cs typeface="+mn-cs"/>
              </a:defRPr>
            </a:lvl4pPr>
            <a:lvl5pPr marL="1828800" indent="0" algn="ctr" rtl="0" eaLnBrk="1" latinLnBrk="0" hangingPunct="1">
              <a:spcBef>
                <a:spcPct val="20000"/>
              </a:spcBef>
              <a:buClr>
                <a:schemeClr val="tx1"/>
              </a:buClr>
              <a:buFont typeface="Wingdings 2"/>
              <a:buNone/>
              <a:defRPr kumimoji="0" sz="2000" kern="1200">
                <a:solidFill>
                  <a:schemeClr val="tx1"/>
                </a:solidFill>
                <a:latin typeface="+mn-lt"/>
                <a:ea typeface="+mn-ea"/>
                <a:cs typeface="+mn-cs"/>
              </a:defRPr>
            </a:lvl5pPr>
            <a:lvl6pPr marL="2286000" indent="0" algn="ctr" rtl="0" eaLnBrk="1" latinLnBrk="0" hangingPunct="1">
              <a:spcBef>
                <a:spcPct val="20000"/>
              </a:spcBef>
              <a:buClr>
                <a:schemeClr val="tx1"/>
              </a:buClr>
              <a:buFont typeface="Wingdings 3"/>
              <a:buNone/>
              <a:defRPr kumimoji="0" sz="1800" kern="1200">
                <a:solidFill>
                  <a:schemeClr val="tx1"/>
                </a:solidFill>
                <a:latin typeface="+mn-lt"/>
                <a:ea typeface="+mn-ea"/>
                <a:cs typeface="+mn-cs"/>
              </a:defRPr>
            </a:lvl6pPr>
            <a:lvl7pPr marL="2743200" indent="0" algn="ctr" rtl="0" eaLnBrk="1" latinLnBrk="0" hangingPunct="1">
              <a:spcBef>
                <a:spcPct val="20000"/>
              </a:spcBef>
              <a:buClr>
                <a:schemeClr val="tx1"/>
              </a:buClr>
              <a:buFont typeface="Wingdings 2"/>
              <a:buNone/>
              <a:defRPr kumimoji="0" sz="1600" kern="1200">
                <a:solidFill>
                  <a:schemeClr val="tx1"/>
                </a:solidFill>
                <a:latin typeface="+mn-lt"/>
                <a:ea typeface="+mn-ea"/>
                <a:cs typeface="+mn-cs"/>
              </a:defRPr>
            </a:lvl7pPr>
            <a:lvl8pPr marL="3200400" indent="0" algn="ctr" rtl="0" eaLnBrk="1" latinLnBrk="0" hangingPunct="1">
              <a:spcBef>
                <a:spcPct val="20000"/>
              </a:spcBef>
              <a:buClr>
                <a:schemeClr val="tx1"/>
              </a:buClr>
              <a:buFont typeface="Wingdings 2"/>
              <a:buNone/>
              <a:defRPr kumimoji="0" sz="1400" kern="1200">
                <a:solidFill>
                  <a:schemeClr val="tx1"/>
                </a:solidFill>
                <a:latin typeface="+mn-lt"/>
                <a:ea typeface="+mn-ea"/>
                <a:cs typeface="+mn-cs"/>
              </a:defRPr>
            </a:lvl8pPr>
            <a:lvl9pPr marL="3657600" indent="0" algn="ctr" rtl="0" eaLnBrk="1" latinLnBrk="0" hangingPunct="1">
              <a:spcBef>
                <a:spcPct val="20000"/>
              </a:spcBef>
              <a:buClr>
                <a:schemeClr val="tx1"/>
              </a:buClr>
              <a:buFont typeface="Wingdings 2"/>
              <a:buNone/>
              <a:defRPr kumimoji="0" sz="1400" kern="1200" baseline="0">
                <a:solidFill>
                  <a:schemeClr val="tx1"/>
                </a:solidFill>
                <a:latin typeface="+mn-lt"/>
                <a:ea typeface="+mn-ea"/>
                <a:cs typeface="+mn-cs"/>
              </a:defRPr>
            </a:lvl9pPr>
          </a:lstStyle>
          <a:p>
            <a:pPr>
              <a:buClr>
                <a:prstClr val="white">
                  <a:shade val="95000"/>
                </a:prstClr>
              </a:buClr>
            </a:pPr>
            <a:endParaRPr lang="ru-RU" dirty="0">
              <a:solidFill>
                <a:prstClr val="white"/>
              </a:solidFill>
            </a:endParaRPr>
          </a:p>
        </p:txBody>
      </p:sp>
      <p:sp>
        <p:nvSpPr>
          <p:cNvPr id="5" name="Прямоугольник 4"/>
          <p:cNvSpPr/>
          <p:nvPr/>
        </p:nvSpPr>
        <p:spPr>
          <a:xfrm>
            <a:off x="107504" y="404664"/>
            <a:ext cx="8856984" cy="6093976"/>
          </a:xfrm>
          <a:prstGeom prst="rect">
            <a:avLst/>
          </a:prstGeom>
        </p:spPr>
        <p:txBody>
          <a:bodyPr wrap="square">
            <a:spAutoFit/>
          </a:bodyPr>
          <a:lstStyle/>
          <a:p>
            <a:pPr algn="ctr"/>
            <a:r>
              <a:rPr lang="ru-RU" sz="2600" dirty="0" err="1" smtClean="0">
                <a:solidFill>
                  <a:prstClr val="white"/>
                </a:solidFill>
                <a:latin typeface="Times New Roman" pitchFamily="18" charset="0"/>
                <a:cs typeface="Times New Roman" pitchFamily="18" charset="0"/>
              </a:rPr>
              <a:t>Звесткі</a:t>
            </a:r>
            <a:r>
              <a:rPr lang="ru-RU" sz="2600" dirty="0" smtClean="0">
                <a:solidFill>
                  <a:prstClr val="white"/>
                </a:solidFill>
                <a:latin typeface="Times New Roman" pitchFamily="18" charset="0"/>
                <a:cs typeface="Times New Roman" pitchFamily="18" charset="0"/>
              </a:rPr>
              <a:t> </a:t>
            </a:r>
            <a:r>
              <a:rPr lang="ru-RU" sz="2600" dirty="0" err="1" smtClean="0">
                <a:solidFill>
                  <a:prstClr val="white"/>
                </a:solidFill>
                <a:latin typeface="Times New Roman" pitchFamily="18" charset="0"/>
                <a:cs typeface="Times New Roman" pitchFamily="18" charset="0"/>
              </a:rPr>
              <a:t>пра</a:t>
            </a:r>
            <a:r>
              <a:rPr lang="ru-RU" sz="2600" dirty="0" smtClean="0">
                <a:solidFill>
                  <a:prstClr val="white"/>
                </a:solidFill>
                <a:latin typeface="Times New Roman" pitchFamily="18" charset="0"/>
                <a:cs typeface="Times New Roman" pitchFamily="18" charset="0"/>
              </a:rPr>
              <a:t> тое, </a:t>
            </a:r>
            <a:r>
              <a:rPr lang="ru-RU" sz="2600" dirty="0" err="1" smtClean="0">
                <a:solidFill>
                  <a:prstClr val="white"/>
                </a:solidFill>
                <a:latin typeface="Times New Roman" pitchFamily="18" charset="0"/>
                <a:cs typeface="Times New Roman" pitchFamily="18" charset="0"/>
              </a:rPr>
              <a:t>якія</a:t>
            </a:r>
            <a:r>
              <a:rPr lang="ru-RU" sz="2600" dirty="0" smtClean="0">
                <a:solidFill>
                  <a:prstClr val="white"/>
                </a:solidFill>
                <a:latin typeface="Times New Roman" pitchFamily="18" charset="0"/>
                <a:cs typeface="Times New Roman" pitchFamily="18" charset="0"/>
              </a:rPr>
              <a:t> </a:t>
            </a:r>
            <a:r>
              <a:rPr lang="ru-RU" sz="2600" dirty="0" err="1" smtClean="0">
                <a:solidFill>
                  <a:prstClr val="white"/>
                </a:solidFill>
                <a:latin typeface="Times New Roman" pitchFamily="18" charset="0"/>
                <a:cs typeface="Times New Roman" pitchFamily="18" charset="0"/>
              </a:rPr>
              <a:t>сувязі</a:t>
            </a:r>
            <a:r>
              <a:rPr lang="ru-RU" sz="2600" dirty="0" smtClean="0">
                <a:solidFill>
                  <a:prstClr val="white"/>
                </a:solidFill>
                <a:latin typeface="Times New Roman" pitchFamily="18" charset="0"/>
                <a:cs typeface="Times New Roman" pitchFamily="18" charset="0"/>
              </a:rPr>
              <a:t> і </a:t>
            </a:r>
            <a:r>
              <a:rPr lang="ru-RU" sz="2600" dirty="0" err="1" smtClean="0">
                <a:solidFill>
                  <a:prstClr val="white"/>
                </a:solidFill>
                <a:latin typeface="Times New Roman" pitchFamily="18" charset="0"/>
                <a:cs typeface="Times New Roman" pitchFamily="18" charset="0"/>
              </a:rPr>
              <a:t>адносіны</a:t>
            </a:r>
            <a:r>
              <a:rPr lang="ru-RU" sz="2600" dirty="0" smtClean="0">
                <a:solidFill>
                  <a:prstClr val="white"/>
                </a:solidFill>
                <a:latin typeface="Times New Roman" pitchFamily="18" charset="0"/>
                <a:cs typeface="Times New Roman" pitchFamily="18" charset="0"/>
              </a:rPr>
              <a:t> </a:t>
            </a:r>
            <a:r>
              <a:rPr lang="ru-RU" sz="2600" dirty="0" err="1" smtClean="0">
                <a:solidFill>
                  <a:prstClr val="white"/>
                </a:solidFill>
                <a:latin typeface="Times New Roman" pitchFamily="18" charset="0"/>
                <a:cs typeface="Times New Roman" pitchFamily="18" charset="0"/>
              </a:rPr>
              <a:t>былі</a:t>
            </a:r>
            <a:r>
              <a:rPr lang="ru-RU" sz="2600" dirty="0" smtClean="0">
                <a:solidFill>
                  <a:prstClr val="white"/>
                </a:solidFill>
                <a:latin typeface="Times New Roman" pitchFamily="18" charset="0"/>
                <a:cs typeface="Times New Roman" pitchFamily="18" charset="0"/>
              </a:rPr>
              <a:t> ў Скарыны з </a:t>
            </a:r>
            <a:r>
              <a:rPr lang="ru-RU" sz="2600" dirty="0" err="1" smtClean="0">
                <a:solidFill>
                  <a:prstClr val="white"/>
                </a:solidFill>
                <a:latin typeface="Times New Roman" pitchFamily="18" charset="0"/>
                <a:cs typeface="Times New Roman" pitchFamily="18" charset="0"/>
              </a:rPr>
              <a:t>рамеснікамі-разьбярамі</a:t>
            </a:r>
            <a:r>
              <a:rPr lang="ru-RU" sz="2600" dirty="0" smtClean="0">
                <a:solidFill>
                  <a:prstClr val="white"/>
                </a:solidFill>
                <a:latin typeface="Times New Roman" pitchFamily="18" charset="0"/>
                <a:cs typeface="Times New Roman" pitchFamily="18" charset="0"/>
              </a:rPr>
              <a:t>, да нас не </a:t>
            </a:r>
            <a:r>
              <a:rPr lang="ru-RU" sz="2600" dirty="0" err="1" smtClean="0">
                <a:solidFill>
                  <a:prstClr val="white"/>
                </a:solidFill>
                <a:latin typeface="Times New Roman" pitchFamily="18" charset="0"/>
                <a:cs typeface="Times New Roman" pitchFamily="18" charset="0"/>
              </a:rPr>
              <a:t>дайшлі</a:t>
            </a:r>
            <a:r>
              <a:rPr lang="ru-RU" sz="2600" dirty="0" smtClean="0">
                <a:solidFill>
                  <a:prstClr val="white"/>
                </a:solidFill>
                <a:latin typeface="Times New Roman" pitchFamily="18" charset="0"/>
                <a:cs typeface="Times New Roman" pitchFamily="18" charset="0"/>
              </a:rPr>
              <a:t>. Але </a:t>
            </a:r>
            <a:r>
              <a:rPr lang="ru-RU" sz="2600" dirty="0" err="1" smtClean="0">
                <a:solidFill>
                  <a:prstClr val="white"/>
                </a:solidFill>
                <a:latin typeface="Times New Roman" pitchFamily="18" charset="0"/>
                <a:cs typeface="Times New Roman" pitchFamily="18" charset="0"/>
              </a:rPr>
              <a:t>вядома</a:t>
            </a:r>
            <a:r>
              <a:rPr lang="ru-RU" sz="2600" dirty="0" smtClean="0">
                <a:solidFill>
                  <a:prstClr val="white"/>
                </a:solidFill>
                <a:latin typeface="Times New Roman" pitchFamily="18" charset="0"/>
                <a:cs typeface="Times New Roman" pitchFamily="18" charset="0"/>
              </a:rPr>
              <a:t>, </a:t>
            </a:r>
            <a:r>
              <a:rPr lang="ru-RU" sz="2600" dirty="0" err="1" smtClean="0">
                <a:solidFill>
                  <a:prstClr val="white"/>
                </a:solidFill>
                <a:latin typeface="Times New Roman" pitchFamily="18" charset="0"/>
                <a:cs typeface="Times New Roman" pitchFamily="18" charset="0"/>
              </a:rPr>
              <a:t>што</a:t>
            </a:r>
            <a:r>
              <a:rPr lang="ru-RU" sz="2600" dirty="0" smtClean="0">
                <a:solidFill>
                  <a:prstClr val="white"/>
                </a:solidFill>
                <a:latin typeface="Times New Roman" pitchFamily="18" charset="0"/>
                <a:cs typeface="Times New Roman" pitchFamily="18" charset="0"/>
              </a:rPr>
              <a:t> </a:t>
            </a:r>
            <a:r>
              <a:rPr lang="ru-RU" sz="2600" dirty="0" err="1" smtClean="0">
                <a:solidFill>
                  <a:prstClr val="white"/>
                </a:solidFill>
                <a:latin typeface="Times New Roman" pitchFamily="18" charset="0"/>
                <a:cs typeface="Times New Roman" pitchFamily="18" charset="0"/>
              </a:rPr>
              <a:t>беларускі</a:t>
            </a:r>
            <a:r>
              <a:rPr lang="ru-RU" sz="2600" dirty="0" smtClean="0">
                <a:solidFill>
                  <a:prstClr val="white"/>
                </a:solidFill>
                <a:latin typeface="Times New Roman" pitchFamily="18" charset="0"/>
                <a:cs typeface="Times New Roman" pitchFamily="18" charset="0"/>
              </a:rPr>
              <a:t> </a:t>
            </a:r>
            <a:r>
              <a:rPr lang="ru-RU" sz="2600" dirty="0" err="1" smtClean="0">
                <a:solidFill>
                  <a:prstClr val="white"/>
                </a:solidFill>
                <a:latin typeface="Times New Roman" pitchFamily="18" charset="0"/>
                <a:cs typeface="Times New Roman" pitchFamily="18" charset="0"/>
              </a:rPr>
              <a:t>асветнік</a:t>
            </a:r>
            <a:r>
              <a:rPr lang="ru-RU" sz="2600" dirty="0" smtClean="0">
                <a:solidFill>
                  <a:prstClr val="white"/>
                </a:solidFill>
                <a:latin typeface="Times New Roman" pitchFamily="18" charset="0"/>
                <a:cs typeface="Times New Roman" pitchFamily="18" charset="0"/>
              </a:rPr>
              <a:t> </a:t>
            </a:r>
            <a:r>
              <a:rPr lang="ru-RU" sz="2600" dirty="0" err="1" smtClean="0">
                <a:solidFill>
                  <a:prstClr val="white"/>
                </a:solidFill>
                <a:latin typeface="Times New Roman" pitchFamily="18" charset="0"/>
                <a:cs typeface="Times New Roman" pitchFamily="18" charset="0"/>
              </a:rPr>
              <a:t>быў</a:t>
            </a:r>
            <a:r>
              <a:rPr lang="ru-RU" sz="2600" dirty="0" smtClean="0">
                <a:solidFill>
                  <a:prstClr val="white"/>
                </a:solidFill>
                <a:latin typeface="Times New Roman" pitchFamily="18" charset="0"/>
                <a:cs typeface="Times New Roman" pitchFamily="18" charset="0"/>
              </a:rPr>
              <a:t> </a:t>
            </a:r>
            <a:r>
              <a:rPr lang="ru-RU" sz="2600" dirty="0" err="1" smtClean="0">
                <a:solidFill>
                  <a:prstClr val="white"/>
                </a:solidFill>
                <a:latin typeface="Times New Roman" pitchFamily="18" charset="0"/>
                <a:cs typeface="Times New Roman" pitchFamily="18" charset="0"/>
              </a:rPr>
              <a:t>надзвычай</a:t>
            </a:r>
            <a:r>
              <a:rPr lang="ru-RU" sz="2600" dirty="0" smtClean="0">
                <a:solidFill>
                  <a:prstClr val="white"/>
                </a:solidFill>
                <a:latin typeface="Times New Roman" pitchFamily="18" charset="0"/>
                <a:cs typeface="Times New Roman" pitchFamily="18" charset="0"/>
              </a:rPr>
              <a:t> </a:t>
            </a:r>
            <a:r>
              <a:rPr lang="ru-RU" sz="2600" dirty="0" err="1" smtClean="0">
                <a:solidFill>
                  <a:prstClr val="white"/>
                </a:solidFill>
                <a:latin typeface="Times New Roman" pitchFamily="18" charset="0"/>
                <a:cs typeface="Times New Roman" pitchFamily="18" charset="0"/>
              </a:rPr>
              <a:t>запатрабавальным</a:t>
            </a:r>
            <a:r>
              <a:rPr lang="ru-RU" sz="2600" dirty="0" smtClean="0">
                <a:solidFill>
                  <a:prstClr val="white"/>
                </a:solidFill>
                <a:latin typeface="Times New Roman" pitchFamily="18" charset="0"/>
                <a:cs typeface="Times New Roman" pitchFamily="18" charset="0"/>
              </a:rPr>
              <a:t> да </a:t>
            </a:r>
            <a:r>
              <a:rPr lang="ru-RU" sz="2600" dirty="0" err="1" smtClean="0">
                <a:solidFill>
                  <a:prstClr val="white"/>
                </a:solidFill>
                <a:latin typeface="Times New Roman" pitchFamily="18" charset="0"/>
                <a:cs typeface="Times New Roman" pitchFamily="18" charset="0"/>
              </a:rPr>
              <a:t>сябе</a:t>
            </a:r>
            <a:r>
              <a:rPr lang="ru-RU" sz="2600" dirty="0" smtClean="0">
                <a:solidFill>
                  <a:prstClr val="white"/>
                </a:solidFill>
                <a:latin typeface="Times New Roman" pitchFamily="18" charset="0"/>
                <a:cs typeface="Times New Roman" pitchFamily="18" charset="0"/>
              </a:rPr>
              <a:t>. І </a:t>
            </a:r>
            <a:r>
              <a:rPr lang="ru-RU" sz="2600" dirty="0" err="1" smtClean="0">
                <a:solidFill>
                  <a:prstClr val="white"/>
                </a:solidFill>
                <a:latin typeface="Times New Roman" pitchFamily="18" charset="0"/>
                <a:cs typeface="Times New Roman" pitchFamily="18" charset="0"/>
              </a:rPr>
              <a:t>калі</a:t>
            </a:r>
            <a:r>
              <a:rPr lang="ru-RU" sz="2600" dirty="0" smtClean="0">
                <a:solidFill>
                  <a:prstClr val="white"/>
                </a:solidFill>
                <a:latin typeface="Times New Roman" pitchFamily="18" charset="0"/>
                <a:cs typeface="Times New Roman" pitchFamily="18" charset="0"/>
              </a:rPr>
              <a:t> б </a:t>
            </a:r>
            <a:r>
              <a:rPr lang="ru-RU" sz="2600" dirty="0" err="1" smtClean="0">
                <a:solidFill>
                  <a:prstClr val="white"/>
                </a:solidFill>
                <a:latin typeface="Times New Roman" pitchFamily="18" charset="0"/>
                <a:cs typeface="Times New Roman" pitchFamily="18" charset="0"/>
              </a:rPr>
              <a:t>ён</a:t>
            </a:r>
            <a:r>
              <a:rPr lang="ru-RU" sz="2600" dirty="0" smtClean="0">
                <a:solidFill>
                  <a:prstClr val="white"/>
                </a:solidFill>
                <a:latin typeface="Times New Roman" pitchFamily="18" charset="0"/>
                <a:cs typeface="Times New Roman" pitchFamily="18" charset="0"/>
              </a:rPr>
              <a:t> </a:t>
            </a:r>
            <a:r>
              <a:rPr lang="ru-RU" sz="2600" dirty="0" err="1" smtClean="0">
                <a:solidFill>
                  <a:prstClr val="white"/>
                </a:solidFill>
                <a:latin typeface="Times New Roman" pitchFamily="18" charset="0"/>
                <a:cs typeface="Times New Roman" pitchFamily="18" charset="0"/>
              </a:rPr>
              <a:t>звяртаўся</a:t>
            </a:r>
            <a:r>
              <a:rPr lang="ru-RU" sz="2600" dirty="0" smtClean="0">
                <a:solidFill>
                  <a:prstClr val="white"/>
                </a:solidFill>
                <a:latin typeface="Times New Roman" pitchFamily="18" charset="0"/>
                <a:cs typeface="Times New Roman" pitchFamily="18" charset="0"/>
              </a:rPr>
              <a:t> за </a:t>
            </a:r>
            <a:r>
              <a:rPr lang="ru-RU" sz="2600" dirty="0" err="1" smtClean="0">
                <a:solidFill>
                  <a:prstClr val="white"/>
                </a:solidFill>
                <a:latin typeface="Times New Roman" pitchFamily="18" charset="0"/>
                <a:cs typeface="Times New Roman" pitchFamily="18" charset="0"/>
              </a:rPr>
              <a:t>дапамогай</a:t>
            </a:r>
            <a:r>
              <a:rPr lang="ru-RU" sz="2600" dirty="0" smtClean="0">
                <a:solidFill>
                  <a:prstClr val="white"/>
                </a:solidFill>
                <a:latin typeface="Times New Roman" pitchFamily="18" charset="0"/>
                <a:cs typeface="Times New Roman" pitchFamily="18" charset="0"/>
              </a:rPr>
              <a:t> да </a:t>
            </a:r>
            <a:r>
              <a:rPr lang="ru-RU" sz="2600" dirty="0" err="1" smtClean="0">
                <a:solidFill>
                  <a:prstClr val="white"/>
                </a:solidFill>
                <a:latin typeface="Times New Roman" pitchFamily="18" charset="0"/>
                <a:cs typeface="Times New Roman" pitchFamily="18" charset="0"/>
              </a:rPr>
              <a:t>мясцовых</a:t>
            </a:r>
            <a:r>
              <a:rPr lang="ru-RU" sz="2600" dirty="0" smtClean="0">
                <a:solidFill>
                  <a:prstClr val="white"/>
                </a:solidFill>
                <a:latin typeface="Times New Roman" pitchFamily="18" charset="0"/>
                <a:cs typeface="Times New Roman" pitchFamily="18" charset="0"/>
              </a:rPr>
              <a:t> </a:t>
            </a:r>
            <a:r>
              <a:rPr lang="ru-RU" sz="2600" dirty="0" err="1" smtClean="0">
                <a:solidFill>
                  <a:prstClr val="white"/>
                </a:solidFill>
                <a:latin typeface="Times New Roman" pitchFamily="18" charset="0"/>
                <a:cs typeface="Times New Roman" pitchFamily="18" charset="0"/>
              </a:rPr>
              <a:t>разьбяроў-выканаўцаў</a:t>
            </a:r>
            <a:r>
              <a:rPr lang="ru-RU" sz="2600" dirty="0" smtClean="0">
                <a:solidFill>
                  <a:prstClr val="white"/>
                </a:solidFill>
                <a:latin typeface="Times New Roman" pitchFamily="18" charset="0"/>
                <a:cs typeface="Times New Roman" pitchFamily="18" charset="0"/>
              </a:rPr>
              <a:t>, то </a:t>
            </a:r>
            <a:r>
              <a:rPr lang="ru-RU" sz="2600" dirty="0" err="1" smtClean="0">
                <a:solidFill>
                  <a:prstClr val="white"/>
                </a:solidFill>
                <a:latin typeface="Times New Roman" pitchFamily="18" charset="0"/>
                <a:cs typeface="Times New Roman" pitchFamily="18" charset="0"/>
              </a:rPr>
              <a:t>абавязкова</a:t>
            </a:r>
            <a:r>
              <a:rPr lang="ru-RU" sz="2600" dirty="0" smtClean="0">
                <a:solidFill>
                  <a:prstClr val="white"/>
                </a:solidFill>
                <a:latin typeface="Times New Roman" pitchFamily="18" charset="0"/>
                <a:cs typeface="Times New Roman" pitchFamily="18" charset="0"/>
              </a:rPr>
              <a:t> б </a:t>
            </a:r>
            <a:r>
              <a:rPr lang="ru-RU" sz="2600" dirty="0" err="1" smtClean="0">
                <a:solidFill>
                  <a:prstClr val="white"/>
                </a:solidFill>
                <a:latin typeface="Times New Roman" pitchFamily="18" charset="0"/>
                <a:cs typeface="Times New Roman" pitchFamily="18" charset="0"/>
              </a:rPr>
              <a:t>адзначыў</a:t>
            </a:r>
            <a:r>
              <a:rPr lang="ru-RU" sz="2600" dirty="0" smtClean="0">
                <a:solidFill>
                  <a:prstClr val="white"/>
                </a:solidFill>
                <a:latin typeface="Times New Roman" pitchFamily="18" charset="0"/>
                <a:cs typeface="Times New Roman" pitchFamily="18" charset="0"/>
              </a:rPr>
              <a:t> </a:t>
            </a:r>
            <a:r>
              <a:rPr lang="ru-RU" sz="2600" dirty="0" err="1" smtClean="0">
                <a:solidFill>
                  <a:prstClr val="white"/>
                </a:solidFill>
                <a:latin typeface="Times New Roman" pitchFamily="18" charset="0"/>
                <a:cs typeface="Times New Roman" pitchFamily="18" charset="0"/>
              </a:rPr>
              <a:t>гэта</a:t>
            </a:r>
            <a:r>
              <a:rPr lang="ru-RU" sz="2600" dirty="0" smtClean="0">
                <a:solidFill>
                  <a:prstClr val="white"/>
                </a:solidFill>
                <a:latin typeface="Times New Roman" pitchFamily="18" charset="0"/>
                <a:cs typeface="Times New Roman" pitchFamily="18" charset="0"/>
              </a:rPr>
              <a:t>, як </a:t>
            </a:r>
            <a:r>
              <a:rPr lang="ru-RU" sz="2600" dirty="0" err="1" smtClean="0">
                <a:solidFill>
                  <a:prstClr val="white"/>
                </a:solidFill>
                <a:latin typeface="Times New Roman" pitchFamily="18" charset="0"/>
                <a:cs typeface="Times New Roman" pitchFamily="18" charset="0"/>
              </a:rPr>
              <a:t>адзначаў</a:t>
            </a:r>
            <a:r>
              <a:rPr lang="ru-RU" sz="2600" dirty="0" smtClean="0">
                <a:solidFill>
                  <a:prstClr val="white"/>
                </a:solidFill>
                <a:latin typeface="Times New Roman" pitchFamily="18" charset="0"/>
                <a:cs typeface="Times New Roman" pitchFamily="18" charset="0"/>
              </a:rPr>
              <a:t> </a:t>
            </a:r>
            <a:r>
              <a:rPr lang="ru-RU" sz="2600" dirty="0" err="1" smtClean="0">
                <a:solidFill>
                  <a:prstClr val="white"/>
                </a:solidFill>
                <a:latin typeface="Times New Roman" pitchFamily="18" charset="0"/>
                <a:cs typeface="Times New Roman" pitchFamily="18" charset="0"/>
              </a:rPr>
              <a:t>усіх</a:t>
            </a:r>
            <a:r>
              <a:rPr lang="ru-RU" sz="2600" dirty="0" smtClean="0">
                <a:solidFill>
                  <a:prstClr val="white"/>
                </a:solidFill>
                <a:latin typeface="Times New Roman" pitchFamily="18" charset="0"/>
                <a:cs typeface="Times New Roman" pitchFamily="18" charset="0"/>
              </a:rPr>
              <a:t>, </a:t>
            </a:r>
            <a:r>
              <a:rPr lang="ru-RU" sz="2600" dirty="0" err="1" smtClean="0">
                <a:solidFill>
                  <a:prstClr val="white"/>
                </a:solidFill>
                <a:latin typeface="Times New Roman" pitchFamily="18" charset="0"/>
                <a:cs typeface="Times New Roman" pitchFamily="18" charset="0"/>
              </a:rPr>
              <a:t>хто</a:t>
            </a:r>
            <a:r>
              <a:rPr lang="ru-RU" sz="2600" dirty="0" smtClean="0">
                <a:solidFill>
                  <a:prstClr val="white"/>
                </a:solidFill>
                <a:latin typeface="Times New Roman" pitchFamily="18" charset="0"/>
                <a:cs typeface="Times New Roman" pitchFamily="18" charset="0"/>
              </a:rPr>
              <a:t> </a:t>
            </a:r>
            <a:r>
              <a:rPr lang="ru-RU" sz="2600" dirty="0" err="1" smtClean="0">
                <a:solidFill>
                  <a:prstClr val="white"/>
                </a:solidFill>
                <a:latin typeface="Times New Roman" pitchFamily="18" charset="0"/>
                <a:cs typeface="Times New Roman" pitchFamily="18" charset="0"/>
              </a:rPr>
              <a:t>ўдзельнічаў</a:t>
            </a:r>
            <a:r>
              <a:rPr lang="ru-RU" sz="2600" dirty="0" smtClean="0">
                <a:solidFill>
                  <a:prstClr val="white"/>
                </a:solidFill>
                <a:latin typeface="Times New Roman" pitchFamily="18" charset="0"/>
                <a:cs typeface="Times New Roman" pitchFamily="18" charset="0"/>
              </a:rPr>
              <a:t> у </a:t>
            </a:r>
            <a:r>
              <a:rPr lang="ru-RU" sz="2600" dirty="0" err="1" smtClean="0">
                <a:solidFill>
                  <a:prstClr val="white"/>
                </a:solidFill>
                <a:latin typeface="Times New Roman" pitchFamily="18" charset="0"/>
                <a:cs typeface="Times New Roman" pitchFamily="18" charset="0"/>
              </a:rPr>
              <a:t>стварэнні</a:t>
            </a:r>
            <a:r>
              <a:rPr lang="ru-RU" sz="2600" dirty="0" smtClean="0">
                <a:solidFill>
                  <a:prstClr val="white"/>
                </a:solidFill>
                <a:latin typeface="Times New Roman" pitchFamily="18" charset="0"/>
                <a:cs typeface="Times New Roman" pitchFamily="18" charset="0"/>
              </a:rPr>
              <a:t> </a:t>
            </a:r>
            <a:r>
              <a:rPr lang="ru-RU" sz="2600" dirty="0" err="1" smtClean="0">
                <a:solidFill>
                  <a:prstClr val="white"/>
                </a:solidFill>
                <a:latin typeface="Times New Roman" pitchFamily="18" charset="0"/>
                <a:cs typeface="Times New Roman" pitchFamily="18" charset="0"/>
              </a:rPr>
              <a:t>яго</a:t>
            </a:r>
            <a:r>
              <a:rPr lang="ru-RU" sz="2600" dirty="0" smtClean="0">
                <a:solidFill>
                  <a:prstClr val="white"/>
                </a:solidFill>
                <a:latin typeface="Times New Roman" pitchFamily="18" charset="0"/>
                <a:cs typeface="Times New Roman" pitchFamily="18" charset="0"/>
              </a:rPr>
              <a:t> </a:t>
            </a:r>
            <a:r>
              <a:rPr lang="ru-RU" sz="2600" dirty="0" err="1" smtClean="0">
                <a:solidFill>
                  <a:prstClr val="white"/>
                </a:solidFill>
                <a:latin typeface="Times New Roman" pitchFamily="18" charset="0"/>
                <a:cs typeface="Times New Roman" pitchFamily="18" charset="0"/>
              </a:rPr>
              <a:t>кніг</a:t>
            </a:r>
            <a:r>
              <a:rPr lang="ru-RU" sz="2600" dirty="0" smtClean="0">
                <a:solidFill>
                  <a:prstClr val="white"/>
                </a:solidFill>
                <a:latin typeface="Times New Roman" pitchFamily="18" charset="0"/>
                <a:cs typeface="Times New Roman" pitchFamily="18" charset="0"/>
              </a:rPr>
              <a:t>.</a:t>
            </a:r>
          </a:p>
          <a:p>
            <a:pPr algn="ctr"/>
            <a:r>
              <a:rPr lang="ru-RU" sz="2600" dirty="0" err="1" smtClean="0">
                <a:solidFill>
                  <a:prstClr val="white"/>
                </a:solidFill>
                <a:latin typeface="Times New Roman" pitchFamily="18" charset="0"/>
                <a:cs typeface="Times New Roman" pitchFamily="18" charset="0"/>
              </a:rPr>
              <a:t>Таму</a:t>
            </a:r>
            <a:r>
              <a:rPr lang="ru-RU" sz="2600" dirty="0" smtClean="0">
                <a:solidFill>
                  <a:prstClr val="white"/>
                </a:solidFill>
                <a:latin typeface="Times New Roman" pitchFamily="18" charset="0"/>
                <a:cs typeface="Times New Roman" pitchFamily="18" charset="0"/>
              </a:rPr>
              <a:t> </a:t>
            </a:r>
            <a:r>
              <a:rPr lang="ru-RU" sz="2600" dirty="0" err="1" smtClean="0">
                <a:solidFill>
                  <a:prstClr val="white"/>
                </a:solidFill>
                <a:latin typeface="Times New Roman" pitchFamily="18" charset="0"/>
                <a:cs typeface="Times New Roman" pitchFamily="18" charset="0"/>
              </a:rPr>
              <a:t>ёсць</a:t>
            </a:r>
            <a:r>
              <a:rPr lang="ru-RU" sz="2600" dirty="0" smtClean="0">
                <a:solidFill>
                  <a:prstClr val="white"/>
                </a:solidFill>
                <a:latin typeface="Times New Roman" pitchFamily="18" charset="0"/>
                <a:cs typeface="Times New Roman" pitchFamily="18" charset="0"/>
              </a:rPr>
              <a:t> усе </a:t>
            </a:r>
            <a:r>
              <a:rPr lang="ru-RU" sz="2600" dirty="0" err="1" smtClean="0">
                <a:solidFill>
                  <a:prstClr val="white"/>
                </a:solidFill>
                <a:latin typeface="Times New Roman" pitchFamily="18" charset="0"/>
                <a:cs typeface="Times New Roman" pitchFamily="18" charset="0"/>
              </a:rPr>
              <a:t>падставы</a:t>
            </a:r>
            <a:r>
              <a:rPr lang="ru-RU" sz="2600" dirty="0" smtClean="0">
                <a:solidFill>
                  <a:prstClr val="white"/>
                </a:solidFill>
                <a:latin typeface="Times New Roman" pitchFamily="18" charset="0"/>
                <a:cs typeface="Times New Roman" pitchFamily="18" charset="0"/>
              </a:rPr>
              <a:t> </a:t>
            </a:r>
            <a:r>
              <a:rPr lang="ru-RU" sz="2600" dirty="0" err="1" smtClean="0">
                <a:solidFill>
                  <a:prstClr val="white"/>
                </a:solidFill>
                <a:latin typeface="Times New Roman" pitchFamily="18" charset="0"/>
                <a:cs typeface="Times New Roman" pitchFamily="18" charset="0"/>
              </a:rPr>
              <a:t>сцвярджаць</a:t>
            </a:r>
            <a:r>
              <a:rPr lang="ru-RU" sz="2600" dirty="0" smtClean="0">
                <a:solidFill>
                  <a:prstClr val="white"/>
                </a:solidFill>
                <a:latin typeface="Times New Roman" pitchFamily="18" charset="0"/>
                <a:cs typeface="Times New Roman" pitchFamily="18" charset="0"/>
              </a:rPr>
              <a:t>, </a:t>
            </a:r>
            <a:r>
              <a:rPr lang="ru-RU" sz="2600" dirty="0" err="1" smtClean="0">
                <a:solidFill>
                  <a:prstClr val="white"/>
                </a:solidFill>
                <a:latin typeface="Times New Roman" pitchFamily="18" charset="0"/>
                <a:cs typeface="Times New Roman" pitchFamily="18" charset="0"/>
              </a:rPr>
              <a:t>што</a:t>
            </a:r>
            <a:r>
              <a:rPr lang="ru-RU" sz="2600" dirty="0" smtClean="0">
                <a:solidFill>
                  <a:prstClr val="white"/>
                </a:solidFill>
                <a:latin typeface="Times New Roman" pitchFamily="18" charset="0"/>
                <a:cs typeface="Times New Roman" pitchFamily="18" charset="0"/>
              </a:rPr>
              <a:t> Ф. </a:t>
            </a:r>
            <a:r>
              <a:rPr lang="ru-RU" sz="2600" dirty="0" err="1" smtClean="0">
                <a:solidFill>
                  <a:prstClr val="white"/>
                </a:solidFill>
                <a:latin typeface="Times New Roman" pitchFamily="18" charset="0"/>
                <a:cs typeface="Times New Roman" pitchFamily="18" charset="0"/>
              </a:rPr>
              <a:t>Скарына</a:t>
            </a:r>
            <a:r>
              <a:rPr lang="ru-RU" sz="2600" dirty="0" smtClean="0">
                <a:solidFill>
                  <a:prstClr val="white"/>
                </a:solidFill>
                <a:latin typeface="Times New Roman" pitchFamily="18" charset="0"/>
                <a:cs typeface="Times New Roman" pitchFamily="18" charset="0"/>
              </a:rPr>
              <a:t> </a:t>
            </a:r>
            <a:r>
              <a:rPr lang="ru-RU" sz="2600" dirty="0" err="1" smtClean="0">
                <a:solidFill>
                  <a:prstClr val="white"/>
                </a:solidFill>
                <a:latin typeface="Times New Roman" pitchFamily="18" charset="0"/>
                <a:cs typeface="Times New Roman" pitchFamily="18" charset="0"/>
              </a:rPr>
              <a:t>быў</a:t>
            </a:r>
            <a:r>
              <a:rPr lang="ru-RU" sz="2600" dirty="0" smtClean="0">
                <a:solidFill>
                  <a:prstClr val="white"/>
                </a:solidFill>
                <a:latin typeface="Times New Roman" pitchFamily="18" charset="0"/>
                <a:cs typeface="Times New Roman" pitchFamily="18" charset="0"/>
              </a:rPr>
              <a:t> </a:t>
            </a:r>
            <a:r>
              <a:rPr lang="ru-RU" sz="2600" dirty="0" err="1" smtClean="0">
                <a:solidFill>
                  <a:prstClr val="white"/>
                </a:solidFill>
                <a:latin typeface="Times New Roman" pitchFamily="18" charset="0"/>
                <a:cs typeface="Times New Roman" pitchFamily="18" charset="0"/>
              </a:rPr>
              <a:t>адзіным</a:t>
            </a:r>
            <a:r>
              <a:rPr lang="ru-RU" sz="2600" dirty="0" smtClean="0">
                <a:solidFill>
                  <a:prstClr val="white"/>
                </a:solidFill>
                <a:latin typeface="Times New Roman" pitchFamily="18" charset="0"/>
                <a:cs typeface="Times New Roman" pitchFamily="18" charset="0"/>
              </a:rPr>
              <a:t> </a:t>
            </a:r>
            <a:r>
              <a:rPr lang="ru-RU" sz="2600" dirty="0" err="1" smtClean="0">
                <a:solidFill>
                  <a:prstClr val="white"/>
                </a:solidFill>
                <a:latin typeface="Times New Roman" pitchFamily="18" charset="0"/>
                <a:cs typeface="Times New Roman" pitchFamily="18" charset="0"/>
              </a:rPr>
              <a:t>аўтарам</a:t>
            </a:r>
            <a:r>
              <a:rPr lang="ru-RU" sz="2600" dirty="0" smtClean="0">
                <a:solidFill>
                  <a:prstClr val="white"/>
                </a:solidFill>
                <a:latin typeface="Times New Roman" pitchFamily="18" charset="0"/>
                <a:cs typeface="Times New Roman" pitchFamily="18" charset="0"/>
              </a:rPr>
              <a:t> </a:t>
            </a:r>
            <a:r>
              <a:rPr lang="ru-RU" sz="2600" dirty="0" err="1" smtClean="0">
                <a:solidFill>
                  <a:prstClr val="white"/>
                </a:solidFill>
                <a:latin typeface="Times New Roman" pitchFamily="18" charset="0"/>
                <a:cs typeface="Times New Roman" pitchFamily="18" charset="0"/>
              </a:rPr>
              <a:t>усіх</a:t>
            </a:r>
            <a:r>
              <a:rPr lang="ru-RU" sz="2600" dirty="0" smtClean="0">
                <a:solidFill>
                  <a:prstClr val="white"/>
                </a:solidFill>
                <a:latin typeface="Times New Roman" pitchFamily="18" charset="0"/>
                <a:cs typeface="Times New Roman" pitchFamily="18" charset="0"/>
              </a:rPr>
              <a:t> гравюр і </a:t>
            </a:r>
            <a:r>
              <a:rPr lang="ru-RU" sz="2600" dirty="0" err="1" smtClean="0">
                <a:solidFill>
                  <a:prstClr val="white"/>
                </a:solidFill>
                <a:latin typeface="Times New Roman" pitchFamily="18" charset="0"/>
                <a:cs typeface="Times New Roman" pitchFamily="18" charset="0"/>
              </a:rPr>
              <a:t>заставак</a:t>
            </a:r>
            <a:r>
              <a:rPr lang="ru-RU" sz="2600" dirty="0" smtClean="0">
                <a:solidFill>
                  <a:prstClr val="white"/>
                </a:solidFill>
                <a:latin typeface="Times New Roman" pitchFamily="18" charset="0"/>
                <a:cs typeface="Times New Roman" pitchFamily="18" charset="0"/>
              </a:rPr>
              <a:t>, </a:t>
            </a:r>
            <a:r>
              <a:rPr lang="ru-RU" sz="2600" dirty="0" err="1" smtClean="0">
                <a:solidFill>
                  <a:prstClr val="white"/>
                </a:solidFill>
                <a:latin typeface="Times New Roman" pitchFamily="18" charset="0"/>
                <a:cs typeface="Times New Roman" pitchFamily="18" charset="0"/>
              </a:rPr>
              <a:t>якія</a:t>
            </a:r>
            <a:r>
              <a:rPr lang="ru-RU" sz="2600" dirty="0" smtClean="0">
                <a:solidFill>
                  <a:prstClr val="white"/>
                </a:solidFill>
                <a:latin typeface="Times New Roman" pitchFamily="18" charset="0"/>
                <a:cs typeface="Times New Roman" pitchFamily="18" charset="0"/>
              </a:rPr>
              <a:t> </a:t>
            </a:r>
            <a:r>
              <a:rPr lang="ru-RU" sz="2600" dirty="0" err="1" smtClean="0">
                <a:solidFill>
                  <a:prstClr val="white"/>
                </a:solidFill>
                <a:latin typeface="Times New Roman" pitchFamily="18" charset="0"/>
                <a:cs typeface="Times New Roman" pitchFamily="18" charset="0"/>
              </a:rPr>
              <a:t>змешчаныя</a:t>
            </a:r>
            <a:r>
              <a:rPr lang="ru-RU" sz="2600" dirty="0" smtClean="0">
                <a:solidFill>
                  <a:prstClr val="white"/>
                </a:solidFill>
                <a:latin typeface="Times New Roman" pitchFamily="18" charset="0"/>
                <a:cs typeface="Times New Roman" pitchFamily="18" charset="0"/>
              </a:rPr>
              <a:t> ў </a:t>
            </a:r>
            <a:r>
              <a:rPr lang="ru-RU" sz="2600" dirty="0" err="1" smtClean="0">
                <a:solidFill>
                  <a:prstClr val="white"/>
                </a:solidFill>
                <a:latin typeface="Times New Roman" pitchFamily="18" charset="0"/>
                <a:cs typeface="Times New Roman" pitchFamily="18" charset="0"/>
              </a:rPr>
              <a:t>яго</a:t>
            </a:r>
            <a:r>
              <a:rPr lang="ru-RU" sz="2600" dirty="0" smtClean="0">
                <a:solidFill>
                  <a:prstClr val="white"/>
                </a:solidFill>
                <a:latin typeface="Times New Roman" pitchFamily="18" charset="0"/>
                <a:cs typeface="Times New Roman" pitchFamily="18" charset="0"/>
              </a:rPr>
              <a:t> </a:t>
            </a:r>
            <a:r>
              <a:rPr lang="ru-RU" sz="2600" dirty="0" err="1" smtClean="0">
                <a:solidFill>
                  <a:prstClr val="white"/>
                </a:solidFill>
                <a:latin typeface="Times New Roman" pitchFamily="18" charset="0"/>
                <a:cs typeface="Times New Roman" pitchFamily="18" charset="0"/>
              </a:rPr>
              <a:t>кнігах</a:t>
            </a:r>
            <a:r>
              <a:rPr lang="ru-RU" sz="2600" dirty="0" smtClean="0">
                <a:solidFill>
                  <a:prstClr val="white"/>
                </a:solidFill>
                <a:latin typeface="Times New Roman" pitchFamily="18" charset="0"/>
                <a:cs typeface="Times New Roman" pitchFamily="18" charset="0"/>
              </a:rPr>
              <a:t>. </a:t>
            </a:r>
            <a:r>
              <a:rPr lang="ru-RU" sz="2600" dirty="0" err="1" smtClean="0">
                <a:solidFill>
                  <a:prstClr val="white"/>
                </a:solidFill>
                <a:latin typeface="Times New Roman" pitchFamily="18" charset="0"/>
                <a:cs typeface="Times New Roman" pitchFamily="18" charset="0"/>
              </a:rPr>
              <a:t>Амаль</a:t>
            </a:r>
            <a:r>
              <a:rPr lang="ru-RU" sz="2600" dirty="0" smtClean="0">
                <a:solidFill>
                  <a:prstClr val="white"/>
                </a:solidFill>
                <a:latin typeface="Times New Roman" pitchFamily="18" charset="0"/>
                <a:cs typeface="Times New Roman" pitchFamily="18" charset="0"/>
              </a:rPr>
              <a:t> кожная з </a:t>
            </a:r>
            <a:r>
              <a:rPr lang="ru-RU" sz="2600" dirty="0" err="1" smtClean="0">
                <a:solidFill>
                  <a:prstClr val="white"/>
                </a:solidFill>
                <a:latin typeface="Times New Roman" pitchFamily="18" charset="0"/>
                <a:cs typeface="Times New Roman" pitchFamily="18" charset="0"/>
              </a:rPr>
              <a:t>іх</a:t>
            </a:r>
            <a:r>
              <a:rPr lang="ru-RU" sz="2600" dirty="0" smtClean="0">
                <a:solidFill>
                  <a:prstClr val="white"/>
                </a:solidFill>
                <a:latin typeface="Times New Roman" pitchFamily="18" charset="0"/>
                <a:cs typeface="Times New Roman" pitchFamily="18" charset="0"/>
              </a:rPr>
              <a:t> і </a:t>
            </a:r>
            <a:r>
              <a:rPr lang="ru-RU" sz="2600" dirty="0" err="1" smtClean="0">
                <a:solidFill>
                  <a:prstClr val="white"/>
                </a:solidFill>
                <a:latin typeface="Times New Roman" pitchFamily="18" charset="0"/>
                <a:cs typeface="Times New Roman" pitchFamily="18" charset="0"/>
              </a:rPr>
              <a:t>нават</a:t>
            </a:r>
            <a:r>
              <a:rPr lang="ru-RU" sz="2600" dirty="0" smtClean="0">
                <a:solidFill>
                  <a:prstClr val="white"/>
                </a:solidFill>
                <a:latin typeface="Times New Roman" pitchFamily="18" charset="0"/>
                <a:cs typeface="Times New Roman" pitchFamily="18" charset="0"/>
              </a:rPr>
              <a:t> </a:t>
            </a:r>
            <a:r>
              <a:rPr lang="ru-RU" sz="2600" dirty="0" err="1" smtClean="0">
                <a:solidFill>
                  <a:prstClr val="white"/>
                </a:solidFill>
                <a:latin typeface="Times New Roman" pitchFamily="18" charset="0"/>
                <a:cs typeface="Times New Roman" pitchFamily="18" charset="0"/>
              </a:rPr>
              <a:t>некаторыя</a:t>
            </a:r>
            <a:r>
              <a:rPr lang="ru-RU" sz="2600" dirty="0" smtClean="0">
                <a:solidFill>
                  <a:prstClr val="white"/>
                </a:solidFill>
                <a:latin typeface="Times New Roman" pitchFamily="18" charset="0"/>
                <a:cs typeface="Times New Roman" pitchFamily="18" charset="0"/>
              </a:rPr>
              <a:t> </a:t>
            </a:r>
            <a:r>
              <a:rPr lang="ru-RU" sz="2600" dirty="0" err="1" smtClean="0">
                <a:solidFill>
                  <a:prstClr val="white"/>
                </a:solidFill>
                <a:latin typeface="Times New Roman" pitchFamily="18" charset="0"/>
                <a:cs typeface="Times New Roman" pitchFamily="18" charset="0"/>
              </a:rPr>
              <a:t>буквіцы</a:t>
            </a:r>
            <a:r>
              <a:rPr lang="ru-RU" sz="2600" dirty="0" smtClean="0">
                <a:solidFill>
                  <a:prstClr val="white"/>
                </a:solidFill>
                <a:latin typeface="Times New Roman" pitchFamily="18" charset="0"/>
                <a:cs typeface="Times New Roman" pitchFamily="18" charset="0"/>
              </a:rPr>
              <a:t> </a:t>
            </a:r>
            <a:r>
              <a:rPr lang="ru-RU" sz="2600" dirty="0" err="1" smtClean="0">
                <a:solidFill>
                  <a:prstClr val="white"/>
                </a:solidFill>
                <a:latin typeface="Times New Roman" pitchFamily="18" charset="0"/>
                <a:cs typeface="Times New Roman" pitchFamily="18" charset="0"/>
              </a:rPr>
              <a:t>адзначаныя</a:t>
            </a:r>
            <a:r>
              <a:rPr lang="ru-RU" sz="2600" dirty="0" smtClean="0">
                <a:solidFill>
                  <a:prstClr val="white"/>
                </a:solidFill>
                <a:latin typeface="Times New Roman" pitchFamily="18" charset="0"/>
                <a:cs typeface="Times New Roman" pitchFamily="18" charset="0"/>
              </a:rPr>
              <a:t> </a:t>
            </a:r>
            <a:r>
              <a:rPr lang="ru-RU" sz="2600" dirty="0" err="1" smtClean="0">
                <a:solidFill>
                  <a:prstClr val="white"/>
                </a:solidFill>
                <a:latin typeface="Times New Roman" pitchFamily="18" charset="0"/>
                <a:cs typeface="Times New Roman" pitchFamily="18" charset="0"/>
              </a:rPr>
              <a:t>асабістай</a:t>
            </a:r>
            <a:r>
              <a:rPr lang="ru-RU" sz="2600" dirty="0" smtClean="0">
                <a:solidFill>
                  <a:prstClr val="white"/>
                </a:solidFill>
                <a:latin typeface="Times New Roman" pitchFamily="18" charset="0"/>
                <a:cs typeface="Times New Roman" pitchFamily="18" charset="0"/>
              </a:rPr>
              <a:t> </a:t>
            </a:r>
            <a:r>
              <a:rPr lang="ru-RU" sz="2600" dirty="0" err="1" smtClean="0">
                <a:solidFill>
                  <a:prstClr val="white"/>
                </a:solidFill>
                <a:latin typeface="Times New Roman" pitchFamily="18" charset="0"/>
                <a:cs typeface="Times New Roman" pitchFamily="18" charset="0"/>
              </a:rPr>
              <a:t>манаграмай</a:t>
            </a:r>
            <a:r>
              <a:rPr lang="ru-RU" sz="2600" dirty="0" smtClean="0">
                <a:solidFill>
                  <a:prstClr val="white"/>
                </a:solidFill>
                <a:latin typeface="Times New Roman" pitchFamily="18" charset="0"/>
                <a:cs typeface="Times New Roman" pitchFamily="18" charset="0"/>
              </a:rPr>
              <a:t> Скарыны. </a:t>
            </a:r>
            <a:r>
              <a:rPr lang="ru-RU" sz="2600" dirty="0" err="1" smtClean="0">
                <a:solidFill>
                  <a:prstClr val="white"/>
                </a:solidFill>
                <a:latin typeface="Times New Roman" pitchFamily="18" charset="0"/>
                <a:cs typeface="Times New Roman" pitchFamily="18" charset="0"/>
              </a:rPr>
              <a:t>Манаграма</a:t>
            </a:r>
            <a:r>
              <a:rPr lang="ru-RU" sz="2600" dirty="0" smtClean="0">
                <a:solidFill>
                  <a:prstClr val="white"/>
                </a:solidFill>
                <a:latin typeface="Times New Roman" pitchFamily="18" charset="0"/>
                <a:cs typeface="Times New Roman" pitchFamily="18" charset="0"/>
              </a:rPr>
              <a:t> Скарыны мае </a:t>
            </a:r>
            <a:r>
              <a:rPr lang="ru-RU" sz="2600" dirty="0" err="1" smtClean="0">
                <a:solidFill>
                  <a:prstClr val="white"/>
                </a:solidFill>
                <a:latin typeface="Times New Roman" pitchFamily="18" charset="0"/>
                <a:cs typeface="Times New Roman" pitchFamily="18" charset="0"/>
              </a:rPr>
              <a:t>выгляд</a:t>
            </a:r>
            <a:r>
              <a:rPr lang="ru-RU" sz="2600" dirty="0" smtClean="0">
                <a:solidFill>
                  <a:prstClr val="white"/>
                </a:solidFill>
                <a:latin typeface="Times New Roman" pitchFamily="18" charset="0"/>
                <a:cs typeface="Times New Roman" pitchFamily="18" charset="0"/>
              </a:rPr>
              <a:t> герба, </a:t>
            </a:r>
            <a:r>
              <a:rPr lang="ru-RU" sz="2600" dirty="0" err="1" smtClean="0">
                <a:solidFill>
                  <a:prstClr val="white"/>
                </a:solidFill>
                <a:latin typeface="Times New Roman" pitchFamily="18" charset="0"/>
                <a:cs typeface="Times New Roman" pitchFamily="18" charset="0"/>
              </a:rPr>
              <a:t>які</a:t>
            </a:r>
            <a:r>
              <a:rPr lang="ru-RU" sz="2600" dirty="0" smtClean="0">
                <a:solidFill>
                  <a:prstClr val="white"/>
                </a:solidFill>
                <a:latin typeface="Times New Roman" pitchFamily="18" charset="0"/>
                <a:cs typeface="Times New Roman" pitchFamily="18" charset="0"/>
              </a:rPr>
              <a:t> </a:t>
            </a:r>
            <a:r>
              <a:rPr lang="ru-RU" sz="2600" dirty="0" err="1" smtClean="0">
                <a:solidFill>
                  <a:prstClr val="white"/>
                </a:solidFill>
                <a:latin typeface="Times New Roman" pitchFamily="18" charset="0"/>
                <a:cs typeface="Times New Roman" pitchFamily="18" charset="0"/>
              </a:rPr>
              <a:t>складаецца</a:t>
            </a:r>
            <a:r>
              <a:rPr lang="ru-RU" sz="2600" dirty="0" smtClean="0">
                <a:solidFill>
                  <a:prstClr val="white"/>
                </a:solidFill>
                <a:latin typeface="Times New Roman" pitchFamily="18" charset="0"/>
                <a:cs typeface="Times New Roman" pitchFamily="18" charset="0"/>
              </a:rPr>
              <a:t> з </a:t>
            </a:r>
            <a:r>
              <a:rPr lang="ru-RU" sz="2600" dirty="0" err="1" smtClean="0">
                <a:solidFill>
                  <a:prstClr val="white"/>
                </a:solidFill>
                <a:latin typeface="Times New Roman" pitchFamily="18" charset="0"/>
                <a:cs typeface="Times New Roman" pitchFamily="18" charset="0"/>
              </a:rPr>
              <a:t>малюнкаў</a:t>
            </a:r>
            <a:r>
              <a:rPr lang="ru-RU" sz="2600" dirty="0" smtClean="0">
                <a:solidFill>
                  <a:prstClr val="white"/>
                </a:solidFill>
                <a:latin typeface="Times New Roman" pitchFamily="18" charset="0"/>
                <a:cs typeface="Times New Roman" pitchFamily="18" charset="0"/>
              </a:rPr>
              <a:t> месяца і </a:t>
            </a:r>
            <a:r>
              <a:rPr lang="ru-RU" sz="2600" dirty="0" err="1" smtClean="0">
                <a:solidFill>
                  <a:prstClr val="white"/>
                </a:solidFill>
                <a:latin typeface="Times New Roman" pitchFamily="18" charset="0"/>
                <a:cs typeface="Times New Roman" pitchFamily="18" charset="0"/>
              </a:rPr>
              <a:t>сонца</a:t>
            </a:r>
            <a:r>
              <a:rPr lang="ru-RU" sz="2600" dirty="0" smtClean="0">
                <a:solidFill>
                  <a:prstClr val="white"/>
                </a:solidFill>
                <a:latin typeface="Times New Roman" pitchFamily="18" charset="0"/>
                <a:cs typeface="Times New Roman" pitchFamily="18" charset="0"/>
              </a:rPr>
              <a:t>.</a:t>
            </a:r>
          </a:p>
          <a:p>
            <a:pPr algn="ctr"/>
            <a:r>
              <a:rPr lang="ru-RU" sz="2600" dirty="0" smtClean="0">
                <a:solidFill>
                  <a:prstClr val="white"/>
                </a:solidFill>
                <a:latin typeface="Times New Roman" pitchFamily="18" charset="0"/>
                <a:cs typeface="Times New Roman" pitchFamily="18" charset="0"/>
              </a:rPr>
              <a:t>У </a:t>
            </a:r>
            <a:r>
              <a:rPr lang="ru-RU" sz="2600" dirty="0" err="1" smtClean="0">
                <a:solidFill>
                  <a:prstClr val="white"/>
                </a:solidFill>
                <a:latin typeface="Times New Roman" pitchFamily="18" charset="0"/>
                <a:cs typeface="Times New Roman" pitchFamily="18" charset="0"/>
              </a:rPr>
              <a:t>некаторых</a:t>
            </a:r>
            <a:r>
              <a:rPr lang="ru-RU" sz="2600" dirty="0" smtClean="0">
                <a:solidFill>
                  <a:prstClr val="white"/>
                </a:solidFill>
                <a:latin typeface="Times New Roman" pitchFamily="18" charset="0"/>
                <a:cs typeface="Times New Roman" pitchFamily="18" charset="0"/>
              </a:rPr>
              <a:t> гравюрах </a:t>
            </a:r>
            <a:r>
              <a:rPr lang="ru-RU" sz="2600" dirty="0" err="1" smtClean="0">
                <a:solidFill>
                  <a:prstClr val="white"/>
                </a:solidFill>
                <a:latin typeface="Times New Roman" pitchFamily="18" charset="0"/>
                <a:cs typeface="Times New Roman" pitchFamily="18" charset="0"/>
              </a:rPr>
              <a:t>замест</a:t>
            </a:r>
            <a:r>
              <a:rPr lang="ru-RU" sz="2600" dirty="0" smtClean="0">
                <a:solidFill>
                  <a:prstClr val="white"/>
                </a:solidFill>
                <a:latin typeface="Times New Roman" pitchFamily="18" charset="0"/>
                <a:cs typeface="Times New Roman" pitchFamily="18" charset="0"/>
              </a:rPr>
              <a:t> </a:t>
            </a:r>
            <a:r>
              <a:rPr lang="ru-RU" sz="2600" dirty="0" err="1" smtClean="0">
                <a:solidFill>
                  <a:prstClr val="white"/>
                </a:solidFill>
                <a:latin typeface="Times New Roman" pitchFamily="18" charset="0"/>
                <a:cs typeface="Times New Roman" pitchFamily="18" charset="0"/>
              </a:rPr>
              <a:t>манаграмы</a:t>
            </a:r>
            <a:r>
              <a:rPr lang="ru-RU" sz="2600" dirty="0" smtClean="0">
                <a:solidFill>
                  <a:prstClr val="white"/>
                </a:solidFill>
                <a:latin typeface="Times New Roman" pitchFamily="18" charset="0"/>
                <a:cs typeface="Times New Roman" pitchFamily="18" charset="0"/>
              </a:rPr>
              <a:t> мастак </a:t>
            </a:r>
            <a:r>
              <a:rPr lang="ru-RU" sz="2600" dirty="0" err="1" smtClean="0">
                <a:solidFill>
                  <a:prstClr val="white"/>
                </a:solidFill>
                <a:latin typeface="Times New Roman" pitchFamily="18" charset="0"/>
                <a:cs typeface="Times New Roman" pitchFamily="18" charset="0"/>
              </a:rPr>
              <a:t>уводзіць</a:t>
            </a:r>
            <a:r>
              <a:rPr lang="ru-RU" sz="2600" dirty="0" smtClean="0">
                <a:solidFill>
                  <a:prstClr val="white"/>
                </a:solidFill>
                <a:latin typeface="Times New Roman" pitchFamily="18" charset="0"/>
                <a:cs typeface="Times New Roman" pitchFamily="18" charset="0"/>
              </a:rPr>
              <a:t> у </a:t>
            </a:r>
            <a:r>
              <a:rPr lang="ru-RU" sz="2600" dirty="0" err="1" smtClean="0">
                <a:solidFill>
                  <a:prstClr val="white"/>
                </a:solidFill>
                <a:latin typeface="Times New Roman" pitchFamily="18" charset="0"/>
                <a:cs typeface="Times New Roman" pitchFamily="18" charset="0"/>
              </a:rPr>
              <a:t>кампазіцыю</a:t>
            </a:r>
            <a:r>
              <a:rPr lang="ru-RU" sz="2600" dirty="0" smtClean="0">
                <a:solidFill>
                  <a:prstClr val="white"/>
                </a:solidFill>
                <a:latin typeface="Times New Roman" pitchFamily="18" charset="0"/>
                <a:cs typeface="Times New Roman" pitchFamily="18" charset="0"/>
              </a:rPr>
              <a:t> </a:t>
            </a:r>
            <a:r>
              <a:rPr lang="ru-RU" sz="2600" dirty="0" err="1" smtClean="0">
                <a:solidFill>
                  <a:prstClr val="white"/>
                </a:solidFill>
                <a:latin typeface="Times New Roman" pitchFamily="18" charset="0"/>
                <a:cs typeface="Times New Roman" pitchFamily="18" charset="0"/>
              </a:rPr>
              <a:t>аднаго</a:t>
            </a:r>
            <a:r>
              <a:rPr lang="ru-RU" sz="2600" dirty="0" smtClean="0">
                <a:solidFill>
                  <a:prstClr val="white"/>
                </a:solidFill>
                <a:latin typeface="Times New Roman" pitchFamily="18" charset="0"/>
                <a:cs typeface="Times New Roman" pitchFamily="18" charset="0"/>
              </a:rPr>
              <a:t> ц</a:t>
            </a:r>
            <a:r>
              <a:rPr lang="be-BY" sz="2600" dirty="0" smtClean="0">
                <a:solidFill>
                  <a:prstClr val="white"/>
                </a:solidFill>
                <a:latin typeface="Times New Roman" pitchFamily="18" charset="0"/>
                <a:cs typeface="Times New Roman" pitchFamily="18" charset="0"/>
              </a:rPr>
              <a:t>і</a:t>
            </a:r>
            <a:r>
              <a:rPr lang="ru-RU" sz="2600" dirty="0" smtClean="0">
                <a:solidFill>
                  <a:prstClr val="white"/>
                </a:solidFill>
                <a:latin typeface="Times New Roman" pitchFamily="18" charset="0"/>
                <a:cs typeface="Times New Roman" pitchFamily="18" charset="0"/>
              </a:rPr>
              <a:t> </a:t>
            </a:r>
            <a:r>
              <a:rPr lang="ru-RU" sz="2600" dirty="0" err="1" smtClean="0">
                <a:solidFill>
                  <a:prstClr val="white"/>
                </a:solidFill>
                <a:latin typeface="Times New Roman" pitchFamily="18" charset="0"/>
                <a:cs typeface="Times New Roman" pitchFamily="18" charset="0"/>
              </a:rPr>
              <a:t>групу</a:t>
            </a:r>
            <a:r>
              <a:rPr lang="ru-RU" sz="2600" dirty="0" smtClean="0">
                <a:solidFill>
                  <a:prstClr val="white"/>
                </a:solidFill>
                <a:latin typeface="Times New Roman" pitchFamily="18" charset="0"/>
                <a:cs typeface="Times New Roman" pitchFamily="18" charset="0"/>
              </a:rPr>
              <a:t> </a:t>
            </a:r>
            <a:r>
              <a:rPr lang="ru-RU" sz="2600" dirty="0" err="1" smtClean="0">
                <a:solidFill>
                  <a:prstClr val="white"/>
                </a:solidFill>
                <a:latin typeface="Times New Roman" pitchFamily="18" charset="0"/>
                <a:cs typeface="Times New Roman" pitchFamily="18" charset="0"/>
              </a:rPr>
              <a:t>вучоных-гуманістаў</a:t>
            </a:r>
            <a:r>
              <a:rPr lang="ru-RU" sz="2600" dirty="0" smtClean="0">
                <a:solidFill>
                  <a:prstClr val="white"/>
                </a:solidFill>
                <a:latin typeface="Times New Roman" pitchFamily="18" charset="0"/>
                <a:cs typeface="Times New Roman" pitchFamily="18" charset="0"/>
              </a:rPr>
              <a:t>, </a:t>
            </a:r>
            <a:r>
              <a:rPr lang="ru-RU" sz="2600" dirty="0" err="1" smtClean="0">
                <a:solidFill>
                  <a:prstClr val="white"/>
                </a:solidFill>
                <a:latin typeface="Times New Roman" pitchFamily="18" charset="0"/>
                <a:cs typeface="Times New Roman" pitchFamily="18" charset="0"/>
              </a:rPr>
              <a:t>альбо</a:t>
            </a:r>
            <a:r>
              <a:rPr lang="ru-RU" sz="2600" dirty="0" smtClean="0">
                <a:solidFill>
                  <a:prstClr val="white"/>
                </a:solidFill>
                <a:latin typeface="Times New Roman" pitchFamily="18" charset="0"/>
                <a:cs typeface="Times New Roman" pitchFamily="18" charset="0"/>
              </a:rPr>
              <a:t> </a:t>
            </a:r>
            <a:r>
              <a:rPr lang="ru-RU" sz="2600" dirty="0" err="1" smtClean="0">
                <a:solidFill>
                  <a:prstClr val="white"/>
                </a:solidFill>
                <a:latin typeface="Times New Roman" pitchFamily="18" charset="0"/>
                <a:cs typeface="Times New Roman" pitchFamily="18" charset="0"/>
              </a:rPr>
              <a:t>сцвярджае</a:t>
            </a:r>
            <a:r>
              <a:rPr lang="ru-RU" sz="2600" dirty="0" smtClean="0">
                <a:solidFill>
                  <a:prstClr val="white"/>
                </a:solidFill>
                <a:latin typeface="Times New Roman" pitchFamily="18" charset="0"/>
                <a:cs typeface="Times New Roman" pitchFamily="18" charset="0"/>
              </a:rPr>
              <a:t> </a:t>
            </a:r>
            <a:r>
              <a:rPr lang="ru-RU" sz="2600" dirty="0" err="1" smtClean="0">
                <a:solidFill>
                  <a:prstClr val="white"/>
                </a:solidFill>
                <a:latin typeface="Times New Roman" pitchFamily="18" charset="0"/>
                <a:cs typeface="Times New Roman" pitchFamily="18" charset="0"/>
              </a:rPr>
              <a:t>сваё</a:t>
            </a:r>
            <a:r>
              <a:rPr lang="ru-RU" sz="2600" dirty="0" smtClean="0">
                <a:solidFill>
                  <a:prstClr val="white"/>
                </a:solidFill>
                <a:latin typeface="Times New Roman" pitchFamily="18" charset="0"/>
                <a:cs typeface="Times New Roman" pitchFamily="18" charset="0"/>
              </a:rPr>
              <a:t> </a:t>
            </a:r>
            <a:r>
              <a:rPr lang="ru-RU" sz="2600" dirty="0" err="1" smtClean="0">
                <a:solidFill>
                  <a:prstClr val="white"/>
                </a:solidFill>
                <a:latin typeface="Times New Roman" pitchFamily="18" charset="0"/>
                <a:cs typeface="Times New Roman" pitchFamily="18" charset="0"/>
              </a:rPr>
              <a:t>аўтарства</a:t>
            </a:r>
            <a:r>
              <a:rPr lang="ru-RU" sz="2600" dirty="0" smtClean="0">
                <a:solidFill>
                  <a:prstClr val="white"/>
                </a:solidFill>
                <a:latin typeface="Times New Roman" pitchFamily="18" charset="0"/>
                <a:cs typeface="Times New Roman" pitchFamily="18" charset="0"/>
              </a:rPr>
              <a:t> ў </a:t>
            </a:r>
            <a:r>
              <a:rPr lang="ru-RU" sz="2600" dirty="0" err="1" smtClean="0">
                <a:solidFill>
                  <a:prstClr val="white"/>
                </a:solidFill>
                <a:latin typeface="Times New Roman" pitchFamily="18" charset="0"/>
                <a:cs typeface="Times New Roman" pitchFamily="18" charset="0"/>
              </a:rPr>
              <a:t>прадмове</a:t>
            </a:r>
            <a:r>
              <a:rPr lang="ru-RU" sz="2600" dirty="0" smtClean="0">
                <a:solidFill>
                  <a:prstClr val="white"/>
                </a:solidFill>
                <a:latin typeface="Times New Roman" pitchFamily="18" charset="0"/>
                <a:cs typeface="Times New Roman" pitchFamily="18" charset="0"/>
              </a:rPr>
              <a:t> </a:t>
            </a:r>
            <a:r>
              <a:rPr lang="ru-RU" sz="2600" dirty="0" err="1" smtClean="0">
                <a:solidFill>
                  <a:prstClr val="white"/>
                </a:solidFill>
                <a:latin typeface="Times New Roman" pitchFamily="18" charset="0"/>
                <a:cs typeface="Times New Roman" pitchFamily="18" charset="0"/>
              </a:rPr>
              <a:t>ці</a:t>
            </a:r>
            <a:r>
              <a:rPr lang="ru-RU" sz="2600" dirty="0" smtClean="0">
                <a:solidFill>
                  <a:prstClr val="white"/>
                </a:solidFill>
                <a:latin typeface="Times New Roman" pitchFamily="18" charset="0"/>
                <a:cs typeface="Times New Roman" pitchFamily="18" charset="0"/>
              </a:rPr>
              <a:t> </a:t>
            </a:r>
            <a:r>
              <a:rPr lang="ru-RU" sz="2600" dirty="0" err="1" smtClean="0">
                <a:solidFill>
                  <a:prstClr val="white"/>
                </a:solidFill>
                <a:latin typeface="Times New Roman" pitchFamily="18" charset="0"/>
                <a:cs typeface="Times New Roman" pitchFamily="18" charset="0"/>
              </a:rPr>
              <a:t>пасляслоўі</a:t>
            </a:r>
            <a:r>
              <a:rPr lang="ru-RU" sz="2600" dirty="0">
                <a:solidFill>
                  <a:prstClr val="white"/>
                </a:solidFill>
                <a:latin typeface="Times New Roman" pitchFamily="18" charset="0"/>
                <a:cs typeface="Times New Roman" pitchFamily="18" charset="0"/>
              </a:rPr>
              <a:t>.</a:t>
            </a:r>
            <a:endParaRPr lang="ru-RU" sz="2600" dirty="0" smtClean="0">
              <a:solidFill>
                <a:prstClr val="white"/>
              </a:solidFill>
              <a:latin typeface="Times New Roman" pitchFamily="18" charset="0"/>
              <a:cs typeface="Times New Roman" pitchFamily="18" charset="0"/>
            </a:endParaRPr>
          </a:p>
        </p:txBody>
      </p:sp>
    </p:spTree>
    <p:extLst>
      <p:ext uri="{BB962C8B-B14F-4D97-AF65-F5344CB8AC3E}">
        <p14:creationId xmlns="" xmlns:p14="http://schemas.microsoft.com/office/powerpoint/2010/main" val="11404077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одзаголовок 2"/>
          <p:cNvSpPr txBox="1">
            <a:spLocks/>
          </p:cNvSpPr>
          <p:nvPr/>
        </p:nvSpPr>
        <p:spPr>
          <a:xfrm>
            <a:off x="1412032" y="5089011"/>
            <a:ext cx="6400800" cy="1752600"/>
          </a:xfrm>
          <a:prstGeom prst="rect">
            <a:avLst/>
          </a:prstGeom>
        </p:spPr>
        <p:txBody>
          <a:bodyPr vert="horz">
            <a:normAutofit/>
          </a:bodyPr>
          <a:lstStyle>
            <a:lvl1pPr marL="0" indent="0" algn="ctr" rtl="0" eaLnBrk="1" latinLnBrk="0" hangingPunct="1">
              <a:spcBef>
                <a:spcPct val="20000"/>
              </a:spcBef>
              <a:buClr>
                <a:schemeClr val="tx1">
                  <a:shade val="95000"/>
                </a:schemeClr>
              </a:buClr>
              <a:buSzPct val="65000"/>
              <a:buFont typeface="Wingdings 2"/>
              <a:buNone/>
              <a:defRPr kumimoji="0" sz="2800" kern="1200">
                <a:solidFill>
                  <a:schemeClr val="tx1"/>
                </a:solidFill>
                <a:latin typeface="+mn-lt"/>
                <a:ea typeface="+mn-ea"/>
                <a:cs typeface="+mn-cs"/>
              </a:defRPr>
            </a:lvl1pPr>
            <a:lvl2pPr marL="457200" indent="0" algn="ctr" rtl="0" eaLnBrk="1" latinLnBrk="0" hangingPunct="1">
              <a:spcBef>
                <a:spcPct val="20000"/>
              </a:spcBef>
              <a:buClr>
                <a:schemeClr val="tx1"/>
              </a:buClr>
              <a:buSzPct val="80000"/>
              <a:buFont typeface="Wingdings 2"/>
              <a:buNone/>
              <a:defRPr kumimoji="0" sz="2400" kern="1200">
                <a:solidFill>
                  <a:schemeClr val="tx1"/>
                </a:solidFill>
                <a:latin typeface="+mn-lt"/>
                <a:ea typeface="+mn-ea"/>
                <a:cs typeface="+mn-cs"/>
              </a:defRPr>
            </a:lvl2pPr>
            <a:lvl3pPr marL="914400" indent="0" algn="ctr" rtl="0" eaLnBrk="1" latinLnBrk="0" hangingPunct="1">
              <a:spcBef>
                <a:spcPct val="20000"/>
              </a:spcBef>
              <a:buClr>
                <a:schemeClr val="tx1"/>
              </a:buClr>
              <a:buSzPct val="95000"/>
              <a:buFont typeface="Wingdings"/>
              <a:buNone/>
              <a:defRPr kumimoji="0" sz="2200" kern="1200">
                <a:solidFill>
                  <a:schemeClr val="tx1"/>
                </a:solidFill>
                <a:latin typeface="+mn-lt"/>
                <a:ea typeface="+mn-ea"/>
                <a:cs typeface="+mn-cs"/>
              </a:defRPr>
            </a:lvl3pPr>
            <a:lvl4pPr marL="1371600" indent="0" algn="ctr" rtl="0" eaLnBrk="1" latinLnBrk="0" hangingPunct="1">
              <a:spcBef>
                <a:spcPct val="20000"/>
              </a:spcBef>
              <a:buClr>
                <a:schemeClr val="tx1"/>
              </a:buClr>
              <a:buSzPct val="100000"/>
              <a:buFont typeface="Wingdings 3"/>
              <a:buNone/>
              <a:defRPr kumimoji="0" sz="2000" kern="1200">
                <a:solidFill>
                  <a:schemeClr val="tx1"/>
                </a:solidFill>
                <a:latin typeface="+mn-lt"/>
                <a:ea typeface="+mn-ea"/>
                <a:cs typeface="+mn-cs"/>
              </a:defRPr>
            </a:lvl4pPr>
            <a:lvl5pPr marL="1828800" indent="0" algn="ctr" rtl="0" eaLnBrk="1" latinLnBrk="0" hangingPunct="1">
              <a:spcBef>
                <a:spcPct val="20000"/>
              </a:spcBef>
              <a:buClr>
                <a:schemeClr val="tx1"/>
              </a:buClr>
              <a:buFont typeface="Wingdings 2"/>
              <a:buNone/>
              <a:defRPr kumimoji="0" sz="2000" kern="1200">
                <a:solidFill>
                  <a:schemeClr val="tx1"/>
                </a:solidFill>
                <a:latin typeface="+mn-lt"/>
                <a:ea typeface="+mn-ea"/>
                <a:cs typeface="+mn-cs"/>
              </a:defRPr>
            </a:lvl5pPr>
            <a:lvl6pPr marL="2286000" indent="0" algn="ctr" rtl="0" eaLnBrk="1" latinLnBrk="0" hangingPunct="1">
              <a:spcBef>
                <a:spcPct val="20000"/>
              </a:spcBef>
              <a:buClr>
                <a:schemeClr val="tx1"/>
              </a:buClr>
              <a:buFont typeface="Wingdings 3"/>
              <a:buNone/>
              <a:defRPr kumimoji="0" sz="1800" kern="1200">
                <a:solidFill>
                  <a:schemeClr val="tx1"/>
                </a:solidFill>
                <a:latin typeface="+mn-lt"/>
                <a:ea typeface="+mn-ea"/>
                <a:cs typeface="+mn-cs"/>
              </a:defRPr>
            </a:lvl6pPr>
            <a:lvl7pPr marL="2743200" indent="0" algn="ctr" rtl="0" eaLnBrk="1" latinLnBrk="0" hangingPunct="1">
              <a:spcBef>
                <a:spcPct val="20000"/>
              </a:spcBef>
              <a:buClr>
                <a:schemeClr val="tx1"/>
              </a:buClr>
              <a:buFont typeface="Wingdings 2"/>
              <a:buNone/>
              <a:defRPr kumimoji="0" sz="1600" kern="1200">
                <a:solidFill>
                  <a:schemeClr val="tx1"/>
                </a:solidFill>
                <a:latin typeface="+mn-lt"/>
                <a:ea typeface="+mn-ea"/>
                <a:cs typeface="+mn-cs"/>
              </a:defRPr>
            </a:lvl7pPr>
            <a:lvl8pPr marL="3200400" indent="0" algn="ctr" rtl="0" eaLnBrk="1" latinLnBrk="0" hangingPunct="1">
              <a:spcBef>
                <a:spcPct val="20000"/>
              </a:spcBef>
              <a:buClr>
                <a:schemeClr val="tx1"/>
              </a:buClr>
              <a:buFont typeface="Wingdings 2"/>
              <a:buNone/>
              <a:defRPr kumimoji="0" sz="1400" kern="1200">
                <a:solidFill>
                  <a:schemeClr val="tx1"/>
                </a:solidFill>
                <a:latin typeface="+mn-lt"/>
                <a:ea typeface="+mn-ea"/>
                <a:cs typeface="+mn-cs"/>
              </a:defRPr>
            </a:lvl8pPr>
            <a:lvl9pPr marL="3657600" indent="0" algn="ctr" rtl="0" eaLnBrk="1" latinLnBrk="0" hangingPunct="1">
              <a:spcBef>
                <a:spcPct val="20000"/>
              </a:spcBef>
              <a:buClr>
                <a:schemeClr val="tx1"/>
              </a:buClr>
              <a:buFont typeface="Wingdings 2"/>
              <a:buNone/>
              <a:defRPr kumimoji="0" sz="1400" kern="1200" baseline="0">
                <a:solidFill>
                  <a:schemeClr val="tx1"/>
                </a:solidFill>
                <a:latin typeface="+mn-lt"/>
                <a:ea typeface="+mn-ea"/>
                <a:cs typeface="+mn-cs"/>
              </a:defRPr>
            </a:lvl9pPr>
          </a:lstStyle>
          <a:p>
            <a:pPr>
              <a:buClr>
                <a:prstClr val="white">
                  <a:shade val="95000"/>
                </a:prstClr>
              </a:buClr>
            </a:pPr>
            <a:endParaRPr lang="ru-RU" dirty="0">
              <a:solidFill>
                <a:prstClr val="white"/>
              </a:solidFill>
            </a:endParaRPr>
          </a:p>
        </p:txBody>
      </p:sp>
      <p:sp>
        <p:nvSpPr>
          <p:cNvPr id="5" name="Прямоугольник 4"/>
          <p:cNvSpPr/>
          <p:nvPr/>
        </p:nvSpPr>
        <p:spPr>
          <a:xfrm>
            <a:off x="-52111" y="404664"/>
            <a:ext cx="9144000" cy="6093976"/>
          </a:xfrm>
          <a:prstGeom prst="rect">
            <a:avLst/>
          </a:prstGeom>
        </p:spPr>
        <p:txBody>
          <a:bodyPr wrap="square">
            <a:spAutoFit/>
          </a:bodyPr>
          <a:lstStyle/>
          <a:p>
            <a:pPr algn="ctr"/>
            <a:r>
              <a:rPr lang="be-BY" sz="2600" dirty="0" smtClean="0">
                <a:solidFill>
                  <a:prstClr val="white"/>
                </a:solidFill>
              </a:rPr>
              <a:t>У канцы </a:t>
            </a:r>
            <a:r>
              <a:rPr lang="en-US" sz="2600" dirty="0" smtClean="0">
                <a:solidFill>
                  <a:prstClr val="white"/>
                </a:solidFill>
                <a:latin typeface="Times New Roman" pitchFamily="18" charset="0"/>
                <a:cs typeface="Times New Roman" pitchFamily="18" charset="0"/>
              </a:rPr>
              <a:t>X</a:t>
            </a:r>
            <a:r>
              <a:rPr lang="en-US" sz="2600" dirty="0" smtClean="0">
                <a:solidFill>
                  <a:prstClr val="white"/>
                </a:solidFill>
              </a:rPr>
              <a:t>V</a:t>
            </a:r>
            <a:r>
              <a:rPr lang="be-BY" sz="2600" dirty="0" smtClean="0">
                <a:solidFill>
                  <a:prstClr val="white"/>
                </a:solidFill>
              </a:rPr>
              <a:t> ст. у еўрапейскіх краінах друкаваная кніга стала ўжо масавай з’явай. На беларускай жа зямлі кніга была яшчэ рэдкасцю. Скарына добра разумеў, што ліквідаваць адсталасць ад Еўропы магчыма толькі шляхам адукацыі народа. І ён прысвяціў сваё жыццё гэтай высакароднай мэце. А каб кнігі хутчэй дайшлі да сэрца чытача, Скарына выдае іх на зразумелай народу мове.</a:t>
            </a:r>
          </a:p>
          <a:p>
            <a:pPr algn="ctr"/>
            <a:r>
              <a:rPr lang="be-BY" sz="2600" dirty="0" smtClean="0">
                <a:solidFill>
                  <a:prstClr val="white"/>
                </a:solidFill>
              </a:rPr>
              <a:t>Дзе і калі ён вучыўся выяўленчаму мастацтву - невядома, але дакументы сцвярджаюць наступнае. У 1512 г., калі ён прыйшоў трымаць экзамены на доктара медыцыны ў Падуанскі ўніверсітэт, у яго ужо была вучоная ступень «доктара мастацтваў».</a:t>
            </a:r>
          </a:p>
          <a:p>
            <a:pPr algn="ctr"/>
            <a:r>
              <a:rPr lang="be-BY" sz="2600" dirty="0" smtClean="0">
                <a:solidFill>
                  <a:prstClr val="white"/>
                </a:solidFill>
              </a:rPr>
              <a:t>У </a:t>
            </a:r>
            <a:r>
              <a:rPr lang="be-BY" sz="2600" dirty="0">
                <a:solidFill>
                  <a:prstClr val="white"/>
                </a:solidFill>
              </a:rPr>
              <a:t>пачатку </a:t>
            </a:r>
            <a:r>
              <a:rPr lang="en-US" sz="2600" dirty="0">
                <a:solidFill>
                  <a:prstClr val="white"/>
                </a:solidFill>
              </a:rPr>
              <a:t>XVI</a:t>
            </a:r>
            <a:r>
              <a:rPr lang="be-BY" sz="2600" dirty="0">
                <a:solidFill>
                  <a:prstClr val="white"/>
                </a:solidFill>
              </a:rPr>
              <a:t> ст. кніжная графіка толькі-толькі </a:t>
            </a:r>
            <a:r>
              <a:rPr lang="be-BY" sz="2600" dirty="0" smtClean="0">
                <a:solidFill>
                  <a:prstClr val="white"/>
                </a:solidFill>
              </a:rPr>
              <a:t>пачала </a:t>
            </a:r>
            <a:r>
              <a:rPr lang="be-BY" sz="2600" dirty="0">
                <a:solidFill>
                  <a:prstClr val="white"/>
                </a:solidFill>
              </a:rPr>
              <a:t>развівацца. І Скарына ўносіць свой уклад у справу афармлення кніг. Кожнае яго выданне вызначаецца самастойнасцю. </a:t>
            </a:r>
            <a:endParaRPr lang="ru-RU" sz="2600" dirty="0" smtClean="0">
              <a:solidFill>
                <a:prstClr val="white"/>
              </a:solidFill>
            </a:endParaRPr>
          </a:p>
        </p:txBody>
      </p:sp>
    </p:spTree>
    <p:extLst>
      <p:ext uri="{BB962C8B-B14F-4D97-AF65-F5344CB8AC3E}">
        <p14:creationId xmlns="" xmlns:p14="http://schemas.microsoft.com/office/powerpoint/2010/main" val="39946832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одзаголовок 2"/>
          <p:cNvSpPr txBox="1">
            <a:spLocks/>
          </p:cNvSpPr>
          <p:nvPr/>
        </p:nvSpPr>
        <p:spPr>
          <a:xfrm>
            <a:off x="1412032" y="5089011"/>
            <a:ext cx="6400800" cy="1752600"/>
          </a:xfrm>
          <a:prstGeom prst="rect">
            <a:avLst/>
          </a:prstGeom>
        </p:spPr>
        <p:txBody>
          <a:bodyPr vert="horz">
            <a:normAutofit/>
          </a:bodyPr>
          <a:lstStyle>
            <a:lvl1pPr marL="0" indent="0" algn="ctr" rtl="0" eaLnBrk="1" latinLnBrk="0" hangingPunct="1">
              <a:spcBef>
                <a:spcPct val="20000"/>
              </a:spcBef>
              <a:buClr>
                <a:schemeClr val="tx1">
                  <a:shade val="95000"/>
                </a:schemeClr>
              </a:buClr>
              <a:buSzPct val="65000"/>
              <a:buFont typeface="Wingdings 2"/>
              <a:buNone/>
              <a:defRPr kumimoji="0" sz="2800" kern="1200">
                <a:solidFill>
                  <a:schemeClr val="tx1"/>
                </a:solidFill>
                <a:latin typeface="+mn-lt"/>
                <a:ea typeface="+mn-ea"/>
                <a:cs typeface="+mn-cs"/>
              </a:defRPr>
            </a:lvl1pPr>
            <a:lvl2pPr marL="457200" indent="0" algn="ctr" rtl="0" eaLnBrk="1" latinLnBrk="0" hangingPunct="1">
              <a:spcBef>
                <a:spcPct val="20000"/>
              </a:spcBef>
              <a:buClr>
                <a:schemeClr val="tx1"/>
              </a:buClr>
              <a:buSzPct val="80000"/>
              <a:buFont typeface="Wingdings 2"/>
              <a:buNone/>
              <a:defRPr kumimoji="0" sz="2400" kern="1200">
                <a:solidFill>
                  <a:schemeClr val="tx1"/>
                </a:solidFill>
                <a:latin typeface="+mn-lt"/>
                <a:ea typeface="+mn-ea"/>
                <a:cs typeface="+mn-cs"/>
              </a:defRPr>
            </a:lvl2pPr>
            <a:lvl3pPr marL="914400" indent="0" algn="ctr" rtl="0" eaLnBrk="1" latinLnBrk="0" hangingPunct="1">
              <a:spcBef>
                <a:spcPct val="20000"/>
              </a:spcBef>
              <a:buClr>
                <a:schemeClr val="tx1"/>
              </a:buClr>
              <a:buSzPct val="95000"/>
              <a:buFont typeface="Wingdings"/>
              <a:buNone/>
              <a:defRPr kumimoji="0" sz="2200" kern="1200">
                <a:solidFill>
                  <a:schemeClr val="tx1"/>
                </a:solidFill>
                <a:latin typeface="+mn-lt"/>
                <a:ea typeface="+mn-ea"/>
                <a:cs typeface="+mn-cs"/>
              </a:defRPr>
            </a:lvl3pPr>
            <a:lvl4pPr marL="1371600" indent="0" algn="ctr" rtl="0" eaLnBrk="1" latinLnBrk="0" hangingPunct="1">
              <a:spcBef>
                <a:spcPct val="20000"/>
              </a:spcBef>
              <a:buClr>
                <a:schemeClr val="tx1"/>
              </a:buClr>
              <a:buSzPct val="100000"/>
              <a:buFont typeface="Wingdings 3"/>
              <a:buNone/>
              <a:defRPr kumimoji="0" sz="2000" kern="1200">
                <a:solidFill>
                  <a:schemeClr val="tx1"/>
                </a:solidFill>
                <a:latin typeface="+mn-lt"/>
                <a:ea typeface="+mn-ea"/>
                <a:cs typeface="+mn-cs"/>
              </a:defRPr>
            </a:lvl4pPr>
            <a:lvl5pPr marL="1828800" indent="0" algn="ctr" rtl="0" eaLnBrk="1" latinLnBrk="0" hangingPunct="1">
              <a:spcBef>
                <a:spcPct val="20000"/>
              </a:spcBef>
              <a:buClr>
                <a:schemeClr val="tx1"/>
              </a:buClr>
              <a:buFont typeface="Wingdings 2"/>
              <a:buNone/>
              <a:defRPr kumimoji="0" sz="2000" kern="1200">
                <a:solidFill>
                  <a:schemeClr val="tx1"/>
                </a:solidFill>
                <a:latin typeface="+mn-lt"/>
                <a:ea typeface="+mn-ea"/>
                <a:cs typeface="+mn-cs"/>
              </a:defRPr>
            </a:lvl5pPr>
            <a:lvl6pPr marL="2286000" indent="0" algn="ctr" rtl="0" eaLnBrk="1" latinLnBrk="0" hangingPunct="1">
              <a:spcBef>
                <a:spcPct val="20000"/>
              </a:spcBef>
              <a:buClr>
                <a:schemeClr val="tx1"/>
              </a:buClr>
              <a:buFont typeface="Wingdings 3"/>
              <a:buNone/>
              <a:defRPr kumimoji="0" sz="1800" kern="1200">
                <a:solidFill>
                  <a:schemeClr val="tx1"/>
                </a:solidFill>
                <a:latin typeface="+mn-lt"/>
                <a:ea typeface="+mn-ea"/>
                <a:cs typeface="+mn-cs"/>
              </a:defRPr>
            </a:lvl6pPr>
            <a:lvl7pPr marL="2743200" indent="0" algn="ctr" rtl="0" eaLnBrk="1" latinLnBrk="0" hangingPunct="1">
              <a:spcBef>
                <a:spcPct val="20000"/>
              </a:spcBef>
              <a:buClr>
                <a:schemeClr val="tx1"/>
              </a:buClr>
              <a:buFont typeface="Wingdings 2"/>
              <a:buNone/>
              <a:defRPr kumimoji="0" sz="1600" kern="1200">
                <a:solidFill>
                  <a:schemeClr val="tx1"/>
                </a:solidFill>
                <a:latin typeface="+mn-lt"/>
                <a:ea typeface="+mn-ea"/>
                <a:cs typeface="+mn-cs"/>
              </a:defRPr>
            </a:lvl7pPr>
            <a:lvl8pPr marL="3200400" indent="0" algn="ctr" rtl="0" eaLnBrk="1" latinLnBrk="0" hangingPunct="1">
              <a:spcBef>
                <a:spcPct val="20000"/>
              </a:spcBef>
              <a:buClr>
                <a:schemeClr val="tx1"/>
              </a:buClr>
              <a:buFont typeface="Wingdings 2"/>
              <a:buNone/>
              <a:defRPr kumimoji="0" sz="1400" kern="1200">
                <a:solidFill>
                  <a:schemeClr val="tx1"/>
                </a:solidFill>
                <a:latin typeface="+mn-lt"/>
                <a:ea typeface="+mn-ea"/>
                <a:cs typeface="+mn-cs"/>
              </a:defRPr>
            </a:lvl8pPr>
            <a:lvl9pPr marL="3657600" indent="0" algn="ctr" rtl="0" eaLnBrk="1" latinLnBrk="0" hangingPunct="1">
              <a:spcBef>
                <a:spcPct val="20000"/>
              </a:spcBef>
              <a:buClr>
                <a:schemeClr val="tx1"/>
              </a:buClr>
              <a:buFont typeface="Wingdings 2"/>
              <a:buNone/>
              <a:defRPr kumimoji="0" sz="1400" kern="1200" baseline="0">
                <a:solidFill>
                  <a:schemeClr val="tx1"/>
                </a:solidFill>
                <a:latin typeface="+mn-lt"/>
                <a:ea typeface="+mn-ea"/>
                <a:cs typeface="+mn-cs"/>
              </a:defRPr>
            </a:lvl9pPr>
          </a:lstStyle>
          <a:p>
            <a:pPr>
              <a:buClr>
                <a:prstClr val="white">
                  <a:shade val="95000"/>
                </a:prstClr>
              </a:buClr>
            </a:pPr>
            <a:endParaRPr lang="ru-RU" dirty="0">
              <a:solidFill>
                <a:prstClr val="white"/>
              </a:solidFill>
            </a:endParaRPr>
          </a:p>
        </p:txBody>
      </p:sp>
      <p:sp>
        <p:nvSpPr>
          <p:cNvPr id="5" name="Прямоугольник 4"/>
          <p:cNvSpPr/>
          <p:nvPr/>
        </p:nvSpPr>
        <p:spPr>
          <a:xfrm>
            <a:off x="107504" y="0"/>
            <a:ext cx="8856984" cy="6955750"/>
          </a:xfrm>
          <a:prstGeom prst="rect">
            <a:avLst/>
          </a:prstGeom>
        </p:spPr>
        <p:txBody>
          <a:bodyPr wrap="square">
            <a:spAutoFit/>
          </a:bodyPr>
          <a:lstStyle/>
          <a:p>
            <a:pPr lvl="0" algn="ctr"/>
            <a:r>
              <a:rPr lang="be-BY" sz="2600" dirty="0" smtClean="0">
                <a:solidFill>
                  <a:prstClr val="white"/>
                </a:solidFill>
                <a:latin typeface="Times New Roman" pitchFamily="18" charset="0"/>
                <a:cs typeface="Times New Roman" pitchFamily="18" charset="0"/>
              </a:rPr>
              <a:t>Беларускі </a:t>
            </a:r>
            <a:r>
              <a:rPr lang="be-BY" sz="2600" dirty="0">
                <a:solidFill>
                  <a:prstClr val="white"/>
                </a:solidFill>
                <a:latin typeface="Times New Roman" pitchFamily="18" charset="0"/>
                <a:cs typeface="Times New Roman" pitchFamily="18" charset="0"/>
              </a:rPr>
              <a:t>асветнік надае гравюрам непаўторны каларыт, яркую мастацкую выразнасць. </a:t>
            </a:r>
            <a:r>
              <a:rPr lang="be-BY" sz="2800" dirty="0" smtClean="0">
                <a:solidFill>
                  <a:prstClr val="white"/>
                </a:solidFill>
                <a:latin typeface="Times New Roman" pitchFamily="18" charset="0"/>
                <a:cs typeface="Times New Roman" pitchFamily="18" charset="0"/>
              </a:rPr>
              <a:t>У прадмовах да кніг ён неаднаразова падкрэслівае, што мастацкае афармленне павінна дапамагаць лепш успрымаць тэкст – «</a:t>
            </a:r>
            <a:r>
              <a:rPr lang="ru-RU" sz="2800" dirty="0" err="1" smtClean="0">
                <a:solidFill>
                  <a:prstClr val="white"/>
                </a:solidFill>
                <a:latin typeface="Times New Roman" pitchFamily="18" charset="0"/>
                <a:cs typeface="Times New Roman" pitchFamily="18" charset="0"/>
              </a:rPr>
              <a:t>ктобы</a:t>
            </a:r>
            <a:r>
              <a:rPr lang="ru-RU" sz="2800" dirty="0" smtClean="0">
                <a:solidFill>
                  <a:prstClr val="white"/>
                </a:solidFill>
                <a:latin typeface="Times New Roman" pitchFamily="18" charset="0"/>
                <a:cs typeface="Times New Roman" pitchFamily="18" charset="0"/>
              </a:rPr>
              <a:t> пак межи простыми </a:t>
            </a:r>
            <a:r>
              <a:rPr lang="ru-RU" sz="2800" dirty="0" err="1" smtClean="0">
                <a:solidFill>
                  <a:prstClr val="white"/>
                </a:solidFill>
                <a:latin typeface="Times New Roman" pitchFamily="18" charset="0"/>
                <a:cs typeface="Times New Roman" pitchFamily="18" charset="0"/>
              </a:rPr>
              <a:t>людми</a:t>
            </a:r>
            <a:r>
              <a:rPr lang="ru-RU" sz="2800" dirty="0" smtClean="0">
                <a:solidFill>
                  <a:prstClr val="white"/>
                </a:solidFill>
                <a:latin typeface="Times New Roman" pitchFamily="18" charset="0"/>
                <a:cs typeface="Times New Roman" pitchFamily="18" charset="0"/>
              </a:rPr>
              <a:t> братии моей хотел яснее </a:t>
            </a:r>
            <a:r>
              <a:rPr lang="ru-RU" sz="2800" dirty="0" err="1" smtClean="0">
                <a:solidFill>
                  <a:prstClr val="white"/>
                </a:solidFill>
                <a:latin typeface="Times New Roman" pitchFamily="18" charset="0"/>
                <a:cs typeface="Times New Roman" pitchFamily="18" charset="0"/>
              </a:rPr>
              <a:t>разумети</a:t>
            </a:r>
            <a:r>
              <a:rPr lang="ru-RU" sz="2800" dirty="0" smtClean="0">
                <a:solidFill>
                  <a:prstClr val="white"/>
                </a:solidFill>
                <a:latin typeface="Times New Roman" pitchFamily="18" charset="0"/>
                <a:cs typeface="Times New Roman" pitchFamily="18" charset="0"/>
              </a:rPr>
              <a:t>, </a:t>
            </a:r>
            <a:r>
              <a:rPr lang="ru-RU" sz="2800" dirty="0" err="1" smtClean="0">
                <a:solidFill>
                  <a:prstClr val="white"/>
                </a:solidFill>
                <a:latin typeface="Times New Roman" pitchFamily="18" charset="0"/>
                <a:cs typeface="Times New Roman" pitchFamily="18" charset="0"/>
              </a:rPr>
              <a:t>яковым</a:t>
            </a:r>
            <a:r>
              <a:rPr lang="ru-RU" sz="2800" dirty="0" smtClean="0">
                <a:solidFill>
                  <a:prstClr val="white"/>
                </a:solidFill>
                <a:latin typeface="Times New Roman" pitchFamily="18" charset="0"/>
                <a:cs typeface="Times New Roman" pitchFamily="18" charset="0"/>
              </a:rPr>
              <a:t> обычаем был храм </a:t>
            </a:r>
            <a:r>
              <a:rPr lang="ru-RU" sz="2800" dirty="0" err="1" smtClean="0">
                <a:solidFill>
                  <a:prstClr val="white"/>
                </a:solidFill>
                <a:latin typeface="Times New Roman" pitchFamily="18" charset="0"/>
                <a:cs typeface="Times New Roman" pitchFamily="18" charset="0"/>
              </a:rPr>
              <a:t>суделан</a:t>
            </a:r>
            <a:r>
              <a:rPr lang="ru-RU" sz="2800" dirty="0" smtClean="0">
                <a:solidFill>
                  <a:prstClr val="white"/>
                </a:solidFill>
                <a:latin typeface="Times New Roman" pitchFamily="18" charset="0"/>
                <a:cs typeface="Times New Roman" pitchFamily="18" charset="0"/>
              </a:rPr>
              <a:t>, кивот, стол, светильник, требник и ризы жреческие, тое все </a:t>
            </a:r>
            <a:r>
              <a:rPr lang="ru-RU" sz="2800" dirty="0" err="1" smtClean="0">
                <a:solidFill>
                  <a:prstClr val="white"/>
                </a:solidFill>
                <a:latin typeface="Times New Roman" pitchFamily="18" charset="0"/>
                <a:cs typeface="Times New Roman" pitchFamily="18" charset="0"/>
              </a:rPr>
              <a:t>вымалеваное</a:t>
            </a:r>
            <a:r>
              <a:rPr lang="ru-RU" sz="2800" dirty="0" smtClean="0">
                <a:solidFill>
                  <a:prstClr val="white"/>
                </a:solidFill>
                <a:latin typeface="Times New Roman" pitchFamily="18" charset="0"/>
                <a:cs typeface="Times New Roman" pitchFamily="18" charset="0"/>
              </a:rPr>
              <a:t> </a:t>
            </a:r>
            <a:r>
              <a:rPr lang="ru-RU" sz="2800" dirty="0" err="1" smtClean="0">
                <a:solidFill>
                  <a:prstClr val="white"/>
                </a:solidFill>
                <a:latin typeface="Times New Roman" pitchFamily="18" charset="0"/>
                <a:cs typeface="Times New Roman" pitchFamily="18" charset="0"/>
              </a:rPr>
              <a:t>нижей</a:t>
            </a:r>
            <a:r>
              <a:rPr lang="ru-RU" sz="2800" dirty="0" smtClean="0">
                <a:solidFill>
                  <a:prstClr val="white"/>
                </a:solidFill>
                <a:latin typeface="Times New Roman" pitchFamily="18" charset="0"/>
                <a:cs typeface="Times New Roman" pitchFamily="18" charset="0"/>
              </a:rPr>
              <a:t> </a:t>
            </a:r>
            <a:r>
              <a:rPr lang="ru-RU" sz="2800" dirty="0" err="1" smtClean="0">
                <a:solidFill>
                  <a:prstClr val="white"/>
                </a:solidFill>
                <a:latin typeface="Times New Roman" pitchFamily="18" charset="0"/>
                <a:cs typeface="Times New Roman" pitchFamily="18" charset="0"/>
              </a:rPr>
              <a:t>знойдеть</a:t>
            </a:r>
            <a:r>
              <a:rPr lang="be-BY" sz="2800" dirty="0" smtClean="0">
                <a:solidFill>
                  <a:prstClr val="white"/>
                </a:solidFill>
                <a:latin typeface="Times New Roman" pitchFamily="18" charset="0"/>
                <a:cs typeface="Times New Roman" pitchFamily="18" charset="0"/>
              </a:rPr>
              <a:t>».</a:t>
            </a:r>
          </a:p>
          <a:p>
            <a:pPr algn="ctr"/>
            <a:r>
              <a:rPr lang="be-BY" sz="2800" dirty="0" smtClean="0">
                <a:solidFill>
                  <a:prstClr val="white"/>
                </a:solidFill>
                <a:latin typeface="Times New Roman" pitchFamily="18" charset="0"/>
                <a:cs typeface="Times New Roman" pitchFamily="18" charset="0"/>
              </a:rPr>
              <a:t>Віртуальная выстава – гэта спроба сістэматызаваць і часткова прааналізаваць выяўленчую творчасць вялікага беларускага асветніка. Тут прадстаўлены ўсе графічныя работы з дайшоўшых да </a:t>
            </a:r>
            <a:r>
              <a:rPr lang="be-BY" sz="2800" dirty="0">
                <a:solidFill>
                  <a:prstClr val="white"/>
                </a:solidFill>
                <a:latin typeface="Times New Roman" pitchFamily="18" charset="0"/>
                <a:cs typeface="Times New Roman" pitchFamily="18" charset="0"/>
              </a:rPr>
              <a:t>нас </a:t>
            </a:r>
            <a:r>
              <a:rPr lang="be-BY" sz="2800" dirty="0" smtClean="0">
                <a:solidFill>
                  <a:prstClr val="white"/>
                </a:solidFill>
                <a:latin typeface="Times New Roman" pitchFamily="18" charset="0"/>
                <a:cs typeface="Times New Roman" pitchFamily="18" charset="0"/>
              </a:rPr>
              <a:t>кніг Скарыны, якія знаходзяцца ў розных бібліятэках свету. Усе гравюры падзеленыя на пяць груп. Асобна выдзелены прыкладныя гравюры, застаўкі, віньеткі, загалоўныя літары.</a:t>
            </a:r>
            <a:endParaRPr lang="ru-RU" sz="2800" dirty="0" smtClean="0">
              <a:solidFill>
                <a:prstClr val="white"/>
              </a:solidFill>
              <a:latin typeface="Times New Roman" pitchFamily="18" charset="0"/>
              <a:cs typeface="Times New Roman" pitchFamily="18" charset="0"/>
            </a:endParaRPr>
          </a:p>
        </p:txBody>
      </p:sp>
    </p:spTree>
    <p:extLst>
      <p:ext uri="{BB962C8B-B14F-4D97-AF65-F5344CB8AC3E}">
        <p14:creationId xmlns="" xmlns:p14="http://schemas.microsoft.com/office/powerpoint/2010/main" val="3142545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одзаголовок 2"/>
          <p:cNvSpPr txBox="1">
            <a:spLocks/>
          </p:cNvSpPr>
          <p:nvPr/>
        </p:nvSpPr>
        <p:spPr>
          <a:xfrm>
            <a:off x="1412032" y="5089011"/>
            <a:ext cx="6400800" cy="1752600"/>
          </a:xfrm>
          <a:prstGeom prst="rect">
            <a:avLst/>
          </a:prstGeom>
        </p:spPr>
        <p:txBody>
          <a:bodyPr vert="horz">
            <a:normAutofit/>
          </a:bodyPr>
          <a:lstStyle>
            <a:lvl1pPr marL="0" indent="0" algn="ctr" rtl="0" eaLnBrk="1" latinLnBrk="0" hangingPunct="1">
              <a:spcBef>
                <a:spcPct val="20000"/>
              </a:spcBef>
              <a:buClr>
                <a:schemeClr val="tx1">
                  <a:shade val="95000"/>
                </a:schemeClr>
              </a:buClr>
              <a:buSzPct val="65000"/>
              <a:buFont typeface="Wingdings 2"/>
              <a:buNone/>
              <a:defRPr kumimoji="0" sz="2800" kern="1200">
                <a:solidFill>
                  <a:schemeClr val="tx1"/>
                </a:solidFill>
                <a:latin typeface="+mn-lt"/>
                <a:ea typeface="+mn-ea"/>
                <a:cs typeface="+mn-cs"/>
              </a:defRPr>
            </a:lvl1pPr>
            <a:lvl2pPr marL="457200" indent="0" algn="ctr" rtl="0" eaLnBrk="1" latinLnBrk="0" hangingPunct="1">
              <a:spcBef>
                <a:spcPct val="20000"/>
              </a:spcBef>
              <a:buClr>
                <a:schemeClr val="tx1"/>
              </a:buClr>
              <a:buSzPct val="80000"/>
              <a:buFont typeface="Wingdings 2"/>
              <a:buNone/>
              <a:defRPr kumimoji="0" sz="2400" kern="1200">
                <a:solidFill>
                  <a:schemeClr val="tx1"/>
                </a:solidFill>
                <a:latin typeface="+mn-lt"/>
                <a:ea typeface="+mn-ea"/>
                <a:cs typeface="+mn-cs"/>
              </a:defRPr>
            </a:lvl2pPr>
            <a:lvl3pPr marL="914400" indent="0" algn="ctr" rtl="0" eaLnBrk="1" latinLnBrk="0" hangingPunct="1">
              <a:spcBef>
                <a:spcPct val="20000"/>
              </a:spcBef>
              <a:buClr>
                <a:schemeClr val="tx1"/>
              </a:buClr>
              <a:buSzPct val="95000"/>
              <a:buFont typeface="Wingdings"/>
              <a:buNone/>
              <a:defRPr kumimoji="0" sz="2200" kern="1200">
                <a:solidFill>
                  <a:schemeClr val="tx1"/>
                </a:solidFill>
                <a:latin typeface="+mn-lt"/>
                <a:ea typeface="+mn-ea"/>
                <a:cs typeface="+mn-cs"/>
              </a:defRPr>
            </a:lvl3pPr>
            <a:lvl4pPr marL="1371600" indent="0" algn="ctr" rtl="0" eaLnBrk="1" latinLnBrk="0" hangingPunct="1">
              <a:spcBef>
                <a:spcPct val="20000"/>
              </a:spcBef>
              <a:buClr>
                <a:schemeClr val="tx1"/>
              </a:buClr>
              <a:buSzPct val="100000"/>
              <a:buFont typeface="Wingdings 3"/>
              <a:buNone/>
              <a:defRPr kumimoji="0" sz="2000" kern="1200">
                <a:solidFill>
                  <a:schemeClr val="tx1"/>
                </a:solidFill>
                <a:latin typeface="+mn-lt"/>
                <a:ea typeface="+mn-ea"/>
                <a:cs typeface="+mn-cs"/>
              </a:defRPr>
            </a:lvl4pPr>
            <a:lvl5pPr marL="1828800" indent="0" algn="ctr" rtl="0" eaLnBrk="1" latinLnBrk="0" hangingPunct="1">
              <a:spcBef>
                <a:spcPct val="20000"/>
              </a:spcBef>
              <a:buClr>
                <a:schemeClr val="tx1"/>
              </a:buClr>
              <a:buFont typeface="Wingdings 2"/>
              <a:buNone/>
              <a:defRPr kumimoji="0" sz="2000" kern="1200">
                <a:solidFill>
                  <a:schemeClr val="tx1"/>
                </a:solidFill>
                <a:latin typeface="+mn-lt"/>
                <a:ea typeface="+mn-ea"/>
                <a:cs typeface="+mn-cs"/>
              </a:defRPr>
            </a:lvl5pPr>
            <a:lvl6pPr marL="2286000" indent="0" algn="ctr" rtl="0" eaLnBrk="1" latinLnBrk="0" hangingPunct="1">
              <a:spcBef>
                <a:spcPct val="20000"/>
              </a:spcBef>
              <a:buClr>
                <a:schemeClr val="tx1"/>
              </a:buClr>
              <a:buFont typeface="Wingdings 3"/>
              <a:buNone/>
              <a:defRPr kumimoji="0" sz="1800" kern="1200">
                <a:solidFill>
                  <a:schemeClr val="tx1"/>
                </a:solidFill>
                <a:latin typeface="+mn-lt"/>
                <a:ea typeface="+mn-ea"/>
                <a:cs typeface="+mn-cs"/>
              </a:defRPr>
            </a:lvl6pPr>
            <a:lvl7pPr marL="2743200" indent="0" algn="ctr" rtl="0" eaLnBrk="1" latinLnBrk="0" hangingPunct="1">
              <a:spcBef>
                <a:spcPct val="20000"/>
              </a:spcBef>
              <a:buClr>
                <a:schemeClr val="tx1"/>
              </a:buClr>
              <a:buFont typeface="Wingdings 2"/>
              <a:buNone/>
              <a:defRPr kumimoji="0" sz="1600" kern="1200">
                <a:solidFill>
                  <a:schemeClr val="tx1"/>
                </a:solidFill>
                <a:latin typeface="+mn-lt"/>
                <a:ea typeface="+mn-ea"/>
                <a:cs typeface="+mn-cs"/>
              </a:defRPr>
            </a:lvl7pPr>
            <a:lvl8pPr marL="3200400" indent="0" algn="ctr" rtl="0" eaLnBrk="1" latinLnBrk="0" hangingPunct="1">
              <a:spcBef>
                <a:spcPct val="20000"/>
              </a:spcBef>
              <a:buClr>
                <a:schemeClr val="tx1"/>
              </a:buClr>
              <a:buFont typeface="Wingdings 2"/>
              <a:buNone/>
              <a:defRPr kumimoji="0" sz="1400" kern="1200">
                <a:solidFill>
                  <a:schemeClr val="tx1"/>
                </a:solidFill>
                <a:latin typeface="+mn-lt"/>
                <a:ea typeface="+mn-ea"/>
                <a:cs typeface="+mn-cs"/>
              </a:defRPr>
            </a:lvl8pPr>
            <a:lvl9pPr marL="3657600" indent="0" algn="ctr" rtl="0" eaLnBrk="1" latinLnBrk="0" hangingPunct="1">
              <a:spcBef>
                <a:spcPct val="20000"/>
              </a:spcBef>
              <a:buClr>
                <a:schemeClr val="tx1"/>
              </a:buClr>
              <a:buFont typeface="Wingdings 2"/>
              <a:buNone/>
              <a:defRPr kumimoji="0" sz="1400" kern="1200" baseline="0">
                <a:solidFill>
                  <a:schemeClr val="tx1"/>
                </a:solidFill>
                <a:latin typeface="+mn-lt"/>
                <a:ea typeface="+mn-ea"/>
                <a:cs typeface="+mn-cs"/>
              </a:defRPr>
            </a:lvl9pPr>
          </a:lstStyle>
          <a:p>
            <a:pPr>
              <a:buClr>
                <a:prstClr val="white">
                  <a:shade val="95000"/>
                </a:prstClr>
              </a:buClr>
            </a:pPr>
            <a:endParaRPr lang="ru-RU" dirty="0">
              <a:solidFill>
                <a:prstClr val="white"/>
              </a:solidFill>
            </a:endParaRPr>
          </a:p>
        </p:txBody>
      </p:sp>
      <p:sp>
        <p:nvSpPr>
          <p:cNvPr id="6" name="TextBox 5"/>
          <p:cNvSpPr txBox="1"/>
          <p:nvPr/>
        </p:nvSpPr>
        <p:spPr>
          <a:xfrm>
            <a:off x="0" y="6458"/>
            <a:ext cx="9036496" cy="6740307"/>
          </a:xfrm>
          <a:prstGeom prst="rect">
            <a:avLst/>
          </a:prstGeom>
          <a:noFill/>
        </p:spPr>
        <p:txBody>
          <a:bodyPr wrap="square" rtlCol="0">
            <a:spAutoFit/>
          </a:bodyPr>
          <a:lstStyle/>
          <a:p>
            <a:pPr algn="ctr"/>
            <a:r>
              <a:rPr lang="be-BY" sz="2800" b="1" u="sng" dirty="0" smtClean="0">
                <a:solidFill>
                  <a:schemeClr val="accent1"/>
                </a:solidFill>
                <a:effectLst>
                  <a:outerShdw blurRad="38100" dist="38100" dir="2700000" algn="tl">
                    <a:srgbClr val="000000">
                      <a:alpha val="43137"/>
                    </a:srgbClr>
                  </a:outerShdw>
                </a:effectLst>
              </a:rPr>
              <a:t>Першая група</a:t>
            </a:r>
            <a:r>
              <a:rPr lang="be-BY" sz="2400" b="1" u="sng" dirty="0" smtClean="0"/>
              <a:t/>
            </a:r>
            <a:br>
              <a:rPr lang="be-BY" sz="2400" b="1" u="sng" dirty="0" smtClean="0"/>
            </a:br>
            <a:r>
              <a:rPr lang="be-BY" sz="2400" dirty="0" smtClean="0"/>
              <a:t>Сюды ў асноўным адносяцца ілюстрацыі, змешчаныя на тытульных лістах у кнігах Бібліі: «Юдзіф», «Эсфір», «Выхад», «Другі закон», «Ісус Навін», «Святога прарока божыя Данііла», «Суддзяў». Гэтыя гравюры носяць чыста ілюстрацыйны характар. Аднак мастак, як правіла, выбірае для ілюстрацыі такі эпізод кнігі, які найбольш поўна раскрывае сутнасць твора. У гравюрах першай групы на пярэднім плане вялікімі пластычна-мадэляванымі фігурамі выглядаюць галоўныя дзеючыя асобы. Іх псіхалогія раскрываецца на супрацьпастаўленнях. Кампазіцыя гравюр Скарыны будуецца па прынцыпе круга альбо па прынцыпе васьмёркі. Асноўныя і другарадныя дэталі размяшчаюцца так, каб зрок пераходзіў з адной дзеючай асобы на другую і накіроўваўся на галоўнае ў кампазіцыі. Пры ўважлівым разглядзе гравюр становіцца ясна, што Скарына вельмі сур’ёзна адносіўся да выбару тэхнік разьбы і штрыха, якія найбольш поўна раскрываюць змест гравюры.</a:t>
            </a:r>
          </a:p>
          <a:p>
            <a:pPr algn="ctr"/>
            <a:r>
              <a:rPr lang="be-BY" sz="2400" dirty="0" smtClean="0"/>
              <a:t>На ўсіх гэтых гравюрах змяшчаецца манаграма – герб Скарыны.</a:t>
            </a:r>
            <a:endParaRPr lang="ru-RU" sz="2400" dirty="0"/>
          </a:p>
        </p:txBody>
      </p:sp>
    </p:spTree>
    <p:extLst>
      <p:ext uri="{BB962C8B-B14F-4D97-AF65-F5344CB8AC3E}">
        <p14:creationId xmlns="" xmlns:p14="http://schemas.microsoft.com/office/powerpoint/2010/main" val="33543274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0" y="0"/>
            <a:ext cx="6029420" cy="4869160"/>
          </a:xfrm>
        </p:spPr>
        <p:txBody>
          <a:bodyPr>
            <a:noAutofit/>
          </a:bodyPr>
          <a:lstStyle/>
          <a:p>
            <a:pPr algn="just"/>
            <a:r>
              <a:rPr lang="ru-RU" sz="1950" b="1" dirty="0" smtClean="0">
                <a:solidFill>
                  <a:schemeClr val="accent1"/>
                </a:solidFill>
                <a:ea typeface="Calibri"/>
              </a:rPr>
              <a:t>«</a:t>
            </a:r>
            <a:r>
              <a:rPr lang="ru-RU" sz="1950" b="1" dirty="0" err="1" smtClean="0">
                <a:solidFill>
                  <a:schemeClr val="accent1"/>
                </a:solidFill>
                <a:ea typeface="Calibri"/>
              </a:rPr>
              <a:t>Iудифъ</a:t>
            </a:r>
            <a:r>
              <a:rPr lang="ru-RU" sz="1950" b="1" dirty="0" smtClean="0">
                <a:solidFill>
                  <a:schemeClr val="accent1"/>
                </a:solidFill>
                <a:ea typeface="Calibri"/>
              </a:rPr>
              <a:t> Вдовица </a:t>
            </a:r>
            <a:r>
              <a:rPr lang="ru-RU" sz="1950" b="1" dirty="0" err="1">
                <a:solidFill>
                  <a:schemeClr val="accent1"/>
                </a:solidFill>
                <a:ea typeface="Calibri"/>
              </a:rPr>
              <a:t>отсече</a:t>
            </a:r>
            <a:r>
              <a:rPr lang="ru-RU" sz="1950" b="1" dirty="0">
                <a:solidFill>
                  <a:schemeClr val="accent1"/>
                </a:solidFill>
                <a:ea typeface="Calibri"/>
              </a:rPr>
              <a:t> главу </a:t>
            </a:r>
            <a:r>
              <a:rPr lang="ru-RU" sz="1950" b="1" dirty="0" err="1" smtClean="0">
                <a:solidFill>
                  <a:schemeClr val="accent1"/>
                </a:solidFill>
                <a:ea typeface="Calibri"/>
              </a:rPr>
              <a:t>Олферну</a:t>
            </a:r>
            <a:r>
              <a:rPr lang="ru-RU" sz="1950" b="1" dirty="0" smtClean="0">
                <a:solidFill>
                  <a:schemeClr val="accent1"/>
                </a:solidFill>
                <a:ea typeface="Calibri"/>
              </a:rPr>
              <a:t> </a:t>
            </a:r>
            <a:r>
              <a:rPr lang="ru-RU" sz="1950" b="1" dirty="0">
                <a:solidFill>
                  <a:schemeClr val="accent1"/>
                </a:solidFill>
                <a:ea typeface="Calibri"/>
              </a:rPr>
              <a:t>воеводе» </a:t>
            </a:r>
            <a:r>
              <a:rPr lang="ru-RU" sz="1950" b="1" dirty="0" smtClean="0">
                <a:solidFill>
                  <a:schemeClr val="accent1"/>
                </a:solidFill>
                <a:ea typeface="Calibri"/>
              </a:rPr>
              <a:t>(«</a:t>
            </a:r>
            <a:r>
              <a:rPr lang="ru-RU" sz="1950" b="1" dirty="0" err="1" smtClean="0">
                <a:solidFill>
                  <a:schemeClr val="accent1"/>
                </a:solidFill>
                <a:ea typeface="Calibri"/>
              </a:rPr>
              <a:t>Юд</a:t>
            </a:r>
            <a:r>
              <a:rPr lang="be-BY" sz="1950" b="1" dirty="0" smtClean="0">
                <a:solidFill>
                  <a:schemeClr val="accent1"/>
                </a:solidFill>
                <a:ea typeface="Calibri"/>
              </a:rPr>
              <a:t>зіф</a:t>
            </a:r>
            <a:r>
              <a:rPr lang="ru-RU" sz="1950" b="1" dirty="0" smtClean="0">
                <a:solidFill>
                  <a:schemeClr val="accent1"/>
                </a:solidFill>
                <a:ea typeface="Calibri"/>
              </a:rPr>
              <a:t> і </a:t>
            </a:r>
            <a:r>
              <a:rPr lang="ru-RU" sz="1950" b="1" dirty="0" err="1" smtClean="0">
                <a:solidFill>
                  <a:schemeClr val="accent1"/>
                </a:solidFill>
                <a:ea typeface="Calibri"/>
              </a:rPr>
              <a:t>Алаферн</a:t>
            </a:r>
            <a:r>
              <a:rPr lang="ru-RU" sz="1950" b="1" dirty="0" smtClean="0">
                <a:solidFill>
                  <a:schemeClr val="accent1"/>
                </a:solidFill>
                <a:ea typeface="Calibri"/>
              </a:rPr>
              <a:t>»). </a:t>
            </a:r>
            <a:r>
              <a:rPr lang="ru-RU" sz="1950" dirty="0" err="1" smtClean="0">
                <a:ea typeface="Calibri"/>
              </a:rPr>
              <a:t>Тытульны</a:t>
            </a:r>
            <a:r>
              <a:rPr lang="ru-RU" sz="1950" dirty="0" smtClean="0">
                <a:ea typeface="Calibri"/>
              </a:rPr>
              <a:t> </a:t>
            </a:r>
            <a:r>
              <a:rPr lang="ru-RU" sz="1950" dirty="0" err="1" smtClean="0">
                <a:ea typeface="Calibri"/>
              </a:rPr>
              <a:t>ліст</a:t>
            </a:r>
            <a:r>
              <a:rPr lang="ru-RU" sz="1950" dirty="0" smtClean="0">
                <a:ea typeface="Calibri"/>
              </a:rPr>
              <a:t> </a:t>
            </a:r>
            <a:r>
              <a:rPr lang="ru-RU" sz="1950" dirty="0" err="1" smtClean="0">
                <a:ea typeface="Calibri"/>
              </a:rPr>
              <a:t>кнігі</a:t>
            </a:r>
            <a:r>
              <a:rPr lang="ru-RU" sz="1950" dirty="0" smtClean="0">
                <a:ea typeface="Calibri"/>
              </a:rPr>
              <a:t> «</a:t>
            </a:r>
            <a:r>
              <a:rPr lang="ru-RU" sz="1950" dirty="0" err="1" smtClean="0">
                <a:ea typeface="Calibri"/>
              </a:rPr>
              <a:t>Юдзіф</a:t>
            </a:r>
            <a:r>
              <a:rPr lang="ru-RU" sz="1950" dirty="0" smtClean="0">
                <a:ea typeface="Calibri"/>
              </a:rPr>
              <a:t>». 9 </a:t>
            </a:r>
            <a:r>
              <a:rPr lang="ru-RU" sz="1950" dirty="0" err="1" smtClean="0">
                <a:ea typeface="Calibri"/>
              </a:rPr>
              <a:t>ліпеня</a:t>
            </a:r>
            <a:r>
              <a:rPr lang="ru-RU" sz="1950" dirty="0" smtClean="0">
                <a:ea typeface="Calibri"/>
              </a:rPr>
              <a:t> 1519 г</a:t>
            </a:r>
            <a:r>
              <a:rPr lang="ru-RU" sz="1950" dirty="0">
                <a:ea typeface="Calibri"/>
              </a:rPr>
              <a:t>. 105х104 </a:t>
            </a:r>
            <a:r>
              <a:rPr lang="ru-RU" sz="1950" dirty="0" smtClean="0">
                <a:ea typeface="Calibri"/>
              </a:rPr>
              <a:t>мм. У </a:t>
            </a:r>
            <a:r>
              <a:rPr lang="ru-RU" sz="1950" dirty="0" err="1" smtClean="0">
                <a:ea typeface="Calibri"/>
              </a:rPr>
              <a:t>аснове</a:t>
            </a:r>
            <a:r>
              <a:rPr lang="ru-RU" sz="1950" dirty="0" smtClean="0">
                <a:ea typeface="Calibri"/>
              </a:rPr>
              <a:t> </a:t>
            </a:r>
            <a:r>
              <a:rPr lang="ru-RU" sz="1950" dirty="0" err="1" smtClean="0">
                <a:ea typeface="Calibri"/>
              </a:rPr>
              <a:t>сюжэта</a:t>
            </a:r>
            <a:r>
              <a:rPr lang="ru-RU" sz="1950" dirty="0" smtClean="0">
                <a:ea typeface="Calibri"/>
              </a:rPr>
              <a:t> </a:t>
            </a:r>
            <a:r>
              <a:rPr lang="ru-RU" sz="1950" dirty="0" err="1" smtClean="0">
                <a:ea typeface="Calibri"/>
              </a:rPr>
              <a:t>твора</a:t>
            </a:r>
            <a:r>
              <a:rPr lang="ru-RU" sz="1950" dirty="0" smtClean="0">
                <a:ea typeface="Calibri"/>
              </a:rPr>
              <a:t> – </a:t>
            </a:r>
            <a:r>
              <a:rPr lang="ru-RU" sz="1950" dirty="0" err="1" smtClean="0">
                <a:ea typeface="Calibri"/>
              </a:rPr>
              <a:t>біблейская</a:t>
            </a:r>
            <a:r>
              <a:rPr lang="ru-RU" sz="1950" dirty="0" smtClean="0">
                <a:ea typeface="Calibri"/>
              </a:rPr>
              <a:t> легенда. </a:t>
            </a:r>
            <a:r>
              <a:rPr lang="ru-RU" sz="1950" dirty="0" err="1" smtClean="0">
                <a:ea typeface="Calibri"/>
              </a:rPr>
              <a:t>Цар</a:t>
            </a:r>
            <a:r>
              <a:rPr lang="ru-RU" sz="1950" dirty="0" smtClean="0">
                <a:ea typeface="Calibri"/>
              </a:rPr>
              <a:t> </a:t>
            </a:r>
            <a:r>
              <a:rPr lang="ru-RU" sz="1950" dirty="0" err="1" smtClean="0">
                <a:ea typeface="Calibri"/>
              </a:rPr>
              <a:t>вавілонскі</a:t>
            </a:r>
            <a:r>
              <a:rPr lang="ru-RU" sz="1950" dirty="0" smtClean="0">
                <a:ea typeface="Calibri"/>
              </a:rPr>
              <a:t> </a:t>
            </a:r>
            <a:r>
              <a:rPr lang="ru-RU" sz="1950" dirty="0" err="1" smtClean="0">
                <a:ea typeface="Calibri"/>
              </a:rPr>
              <a:t>Навухаданасор</a:t>
            </a:r>
            <a:r>
              <a:rPr lang="ru-RU" sz="1950" dirty="0" smtClean="0">
                <a:ea typeface="Calibri"/>
              </a:rPr>
              <a:t> </a:t>
            </a:r>
            <a:r>
              <a:rPr lang="ru-RU" sz="1950" dirty="0" err="1" smtClean="0">
                <a:ea typeface="Calibri"/>
              </a:rPr>
              <a:t>пасылае</a:t>
            </a:r>
            <a:r>
              <a:rPr lang="ru-RU" sz="1950" dirty="0" smtClean="0">
                <a:ea typeface="Calibri"/>
              </a:rPr>
              <a:t> </a:t>
            </a:r>
            <a:r>
              <a:rPr lang="ru-RU" sz="1950" dirty="0" err="1" smtClean="0">
                <a:ea typeface="Calibri"/>
              </a:rPr>
              <a:t>войскі</a:t>
            </a:r>
            <a:r>
              <a:rPr lang="ru-RU" sz="1950" dirty="0" smtClean="0">
                <a:ea typeface="Calibri"/>
              </a:rPr>
              <a:t> </a:t>
            </a:r>
            <a:r>
              <a:rPr lang="ru-RU" sz="1950" dirty="0" err="1" smtClean="0">
                <a:ea typeface="Calibri"/>
              </a:rPr>
              <a:t>пад</a:t>
            </a:r>
            <a:r>
              <a:rPr lang="ru-RU" sz="1950" dirty="0" smtClean="0">
                <a:ea typeface="Calibri"/>
              </a:rPr>
              <a:t> </a:t>
            </a:r>
            <a:r>
              <a:rPr lang="ru-RU" sz="1950" dirty="0" err="1" smtClean="0">
                <a:ea typeface="Calibri"/>
              </a:rPr>
              <a:t>кіраўніцтвам</a:t>
            </a:r>
            <a:r>
              <a:rPr lang="ru-RU" sz="1950" dirty="0" smtClean="0">
                <a:ea typeface="Calibri"/>
              </a:rPr>
              <a:t> </a:t>
            </a:r>
            <a:r>
              <a:rPr lang="ru-RU" sz="1950" dirty="0" err="1" smtClean="0">
                <a:ea typeface="Calibri"/>
              </a:rPr>
              <a:t>Алаферна</a:t>
            </a:r>
            <a:r>
              <a:rPr lang="ru-RU" sz="1950" dirty="0" smtClean="0">
                <a:ea typeface="Calibri"/>
              </a:rPr>
              <a:t> на </a:t>
            </a:r>
            <a:r>
              <a:rPr lang="ru-RU" sz="1950" dirty="0" err="1" smtClean="0">
                <a:ea typeface="Calibri"/>
              </a:rPr>
              <a:t>Іудзею</a:t>
            </a:r>
            <a:r>
              <a:rPr lang="ru-RU" sz="1950" dirty="0" smtClean="0">
                <a:ea typeface="Calibri"/>
              </a:rPr>
              <a:t>. </a:t>
            </a:r>
            <a:r>
              <a:rPr lang="ru-RU" sz="1950" dirty="0" err="1" smtClean="0">
                <a:ea typeface="Calibri"/>
              </a:rPr>
              <a:t>Алаферн</a:t>
            </a:r>
            <a:r>
              <a:rPr lang="ru-RU" sz="1950" dirty="0" smtClean="0">
                <a:ea typeface="Calibri"/>
              </a:rPr>
              <a:t>, </a:t>
            </a:r>
            <a:r>
              <a:rPr lang="ru-RU" sz="1950" dirty="0" err="1" smtClean="0">
                <a:ea typeface="Calibri"/>
              </a:rPr>
              <a:t>падышоўшы</a:t>
            </a:r>
            <a:r>
              <a:rPr lang="ru-RU" sz="1950" dirty="0" smtClean="0">
                <a:ea typeface="Calibri"/>
              </a:rPr>
              <a:t> да </a:t>
            </a:r>
            <a:r>
              <a:rPr lang="ru-RU" sz="1950" dirty="0" err="1" smtClean="0">
                <a:ea typeface="Calibri"/>
              </a:rPr>
              <a:t>галоўнага</a:t>
            </a:r>
            <a:r>
              <a:rPr lang="ru-RU" sz="1950" dirty="0" smtClean="0">
                <a:ea typeface="Calibri"/>
              </a:rPr>
              <a:t> </a:t>
            </a:r>
            <a:r>
              <a:rPr lang="ru-RU" sz="1950" dirty="0" err="1" smtClean="0">
                <a:ea typeface="Calibri"/>
              </a:rPr>
              <a:t>горада</a:t>
            </a:r>
            <a:r>
              <a:rPr lang="ru-RU" sz="1950" dirty="0" smtClean="0">
                <a:ea typeface="Calibri"/>
              </a:rPr>
              <a:t> </a:t>
            </a:r>
            <a:r>
              <a:rPr lang="ru-RU" sz="1950" dirty="0" err="1" smtClean="0">
                <a:ea typeface="Calibri"/>
              </a:rPr>
              <a:t>Іудзеі</a:t>
            </a:r>
            <a:r>
              <a:rPr lang="ru-RU" sz="1950" dirty="0" smtClean="0">
                <a:ea typeface="Calibri"/>
              </a:rPr>
              <a:t>, </a:t>
            </a:r>
            <a:r>
              <a:rPr lang="ru-RU" sz="1950" dirty="0" err="1" smtClean="0">
                <a:ea typeface="Calibri"/>
              </a:rPr>
              <a:t>пагражае</a:t>
            </a:r>
            <a:r>
              <a:rPr lang="ru-RU" sz="1950" dirty="0" smtClean="0">
                <a:ea typeface="Calibri"/>
              </a:rPr>
              <a:t> </a:t>
            </a:r>
            <a:r>
              <a:rPr lang="ru-RU" sz="1950" dirty="0" err="1" smtClean="0">
                <a:ea typeface="Calibri"/>
              </a:rPr>
              <a:t>знішчыць</a:t>
            </a:r>
            <a:r>
              <a:rPr lang="ru-RU" sz="1950" dirty="0" smtClean="0">
                <a:ea typeface="Calibri"/>
              </a:rPr>
              <a:t> </a:t>
            </a:r>
            <a:r>
              <a:rPr lang="ru-RU" sz="1950" dirty="0" err="1" smtClean="0">
                <a:ea typeface="Calibri"/>
              </a:rPr>
              <a:t>яго</a:t>
            </a:r>
            <a:r>
              <a:rPr lang="ru-RU" sz="1950" dirty="0" smtClean="0">
                <a:ea typeface="Calibri"/>
              </a:rPr>
              <a:t>. </a:t>
            </a:r>
            <a:r>
              <a:rPr lang="ru-RU" sz="1950" dirty="0" err="1" smtClean="0">
                <a:ea typeface="Calibri"/>
              </a:rPr>
              <a:t>Юдзіф</a:t>
            </a:r>
            <a:r>
              <a:rPr lang="ru-RU" sz="1950" dirty="0" smtClean="0">
                <a:ea typeface="Calibri"/>
              </a:rPr>
              <a:t>, </a:t>
            </a:r>
            <a:r>
              <a:rPr lang="ru-RU" sz="1950" dirty="0" err="1" smtClean="0">
                <a:ea typeface="Calibri"/>
              </a:rPr>
              <a:t>жыхарка</a:t>
            </a:r>
            <a:r>
              <a:rPr lang="ru-RU" sz="1950" dirty="0" smtClean="0">
                <a:ea typeface="Calibri"/>
              </a:rPr>
              <a:t> </a:t>
            </a:r>
            <a:r>
              <a:rPr lang="ru-RU" sz="1950" dirty="0" err="1" smtClean="0">
                <a:ea typeface="Calibri"/>
              </a:rPr>
              <a:t>гэтага</a:t>
            </a:r>
            <a:r>
              <a:rPr lang="ru-RU" sz="1950" dirty="0" smtClean="0">
                <a:ea typeface="Calibri"/>
              </a:rPr>
              <a:t> </a:t>
            </a:r>
            <a:r>
              <a:rPr lang="ru-RU" sz="1950" dirty="0" err="1" smtClean="0">
                <a:ea typeface="Calibri"/>
              </a:rPr>
              <a:t>горада</a:t>
            </a:r>
            <a:r>
              <a:rPr lang="ru-RU" sz="1950" dirty="0" smtClean="0">
                <a:ea typeface="Calibri"/>
              </a:rPr>
              <a:t>, </a:t>
            </a:r>
            <a:r>
              <a:rPr lang="ru-RU" sz="1950" dirty="0" err="1" smtClean="0">
                <a:ea typeface="Calibri"/>
              </a:rPr>
              <a:t>прайшоўшы</a:t>
            </a:r>
            <a:r>
              <a:rPr lang="ru-RU" sz="1950" dirty="0" smtClean="0">
                <a:ea typeface="Calibri"/>
              </a:rPr>
              <a:t> ў стан </a:t>
            </a:r>
            <a:r>
              <a:rPr lang="ru-RU" sz="1950" dirty="0" err="1" smtClean="0">
                <a:ea typeface="Calibri"/>
              </a:rPr>
              <a:t>ворага</a:t>
            </a:r>
            <a:r>
              <a:rPr lang="ru-RU" sz="1950" dirty="0" smtClean="0">
                <a:ea typeface="Calibri"/>
              </a:rPr>
              <a:t>, </a:t>
            </a:r>
            <a:r>
              <a:rPr lang="ru-RU" sz="1950" dirty="0" err="1" smtClean="0">
                <a:ea typeface="Calibri"/>
              </a:rPr>
              <a:t>заваражыла</a:t>
            </a:r>
            <a:r>
              <a:rPr lang="ru-RU" sz="1950" dirty="0" smtClean="0">
                <a:ea typeface="Calibri"/>
              </a:rPr>
              <a:t> </a:t>
            </a:r>
            <a:r>
              <a:rPr lang="ru-RU" sz="1950" dirty="0" err="1" smtClean="0">
                <a:ea typeface="Calibri"/>
              </a:rPr>
              <a:t>Алаферна</a:t>
            </a:r>
            <a:r>
              <a:rPr lang="ru-RU" sz="1950" dirty="0" smtClean="0">
                <a:ea typeface="Calibri"/>
              </a:rPr>
              <a:t> </a:t>
            </a:r>
            <a:r>
              <a:rPr lang="ru-RU" sz="1950" dirty="0" err="1" smtClean="0">
                <a:ea typeface="Calibri"/>
              </a:rPr>
              <a:t>сваёй</a:t>
            </a:r>
            <a:r>
              <a:rPr lang="ru-RU" sz="1950" dirty="0" smtClean="0">
                <a:ea typeface="Calibri"/>
              </a:rPr>
              <a:t> </a:t>
            </a:r>
            <a:r>
              <a:rPr lang="ru-RU" sz="1950" dirty="0" err="1" smtClean="0">
                <a:ea typeface="Calibri"/>
              </a:rPr>
              <a:t>прыгажосцю</a:t>
            </a:r>
            <a:r>
              <a:rPr lang="ru-RU" sz="1950" dirty="0" smtClean="0">
                <a:ea typeface="Calibri"/>
              </a:rPr>
              <a:t> і </a:t>
            </a:r>
            <a:r>
              <a:rPr lang="ru-RU" sz="1950" dirty="0" err="1" smtClean="0">
                <a:ea typeface="Calibri"/>
              </a:rPr>
              <a:t>мудрасцю</a:t>
            </a:r>
            <a:r>
              <a:rPr lang="ru-RU" sz="1950" dirty="0" smtClean="0">
                <a:ea typeface="Calibri"/>
              </a:rPr>
              <a:t>. </a:t>
            </a:r>
            <a:r>
              <a:rPr lang="ru-RU" sz="1950" dirty="0" err="1" smtClean="0">
                <a:ea typeface="Calibri"/>
              </a:rPr>
              <a:t>Напаіўшы</a:t>
            </a:r>
            <a:r>
              <a:rPr lang="ru-RU" sz="1950" dirty="0" smtClean="0">
                <a:ea typeface="Calibri"/>
              </a:rPr>
              <a:t> </a:t>
            </a:r>
            <a:r>
              <a:rPr lang="ru-RU" sz="1950" dirty="0" err="1" smtClean="0">
                <a:ea typeface="Calibri"/>
              </a:rPr>
              <a:t>яго</a:t>
            </a:r>
            <a:r>
              <a:rPr lang="ru-RU" sz="1950" dirty="0" smtClean="0">
                <a:ea typeface="Calibri"/>
              </a:rPr>
              <a:t>, </a:t>
            </a:r>
            <a:r>
              <a:rPr lang="ru-RU" sz="1950" dirty="0" err="1" smtClean="0">
                <a:ea typeface="Calibri"/>
              </a:rPr>
              <a:t>Юдзіф</a:t>
            </a:r>
            <a:r>
              <a:rPr lang="ru-RU" sz="1950" dirty="0" smtClean="0">
                <a:ea typeface="Calibri"/>
              </a:rPr>
              <a:t> </a:t>
            </a:r>
            <a:r>
              <a:rPr lang="ru-RU" sz="1950" dirty="0" err="1" smtClean="0">
                <a:ea typeface="Calibri"/>
              </a:rPr>
              <a:t>адсякае</a:t>
            </a:r>
            <a:r>
              <a:rPr lang="ru-RU" sz="1950" dirty="0" smtClean="0">
                <a:ea typeface="Calibri"/>
              </a:rPr>
              <a:t> </a:t>
            </a:r>
            <a:r>
              <a:rPr lang="ru-RU" sz="1950" dirty="0" err="1" smtClean="0">
                <a:ea typeface="Calibri"/>
              </a:rPr>
              <a:t>захопніку</a:t>
            </a:r>
            <a:r>
              <a:rPr lang="ru-RU" sz="1950" dirty="0" smtClean="0">
                <a:ea typeface="Calibri"/>
              </a:rPr>
              <a:t> </a:t>
            </a:r>
            <a:r>
              <a:rPr lang="ru-RU" sz="1950" dirty="0" err="1" smtClean="0">
                <a:ea typeface="Calibri"/>
              </a:rPr>
              <a:t>галаву</a:t>
            </a:r>
            <a:r>
              <a:rPr lang="ru-RU" sz="1950" dirty="0" smtClean="0">
                <a:ea typeface="Calibri"/>
              </a:rPr>
              <a:t>. </a:t>
            </a:r>
            <a:r>
              <a:rPr lang="be-BY" sz="1950" dirty="0" smtClean="0"/>
              <a:t>Яна </a:t>
            </a:r>
            <a:r>
              <a:rPr lang="be-BY" sz="1950" dirty="0"/>
              <a:t>стаіць, горда абапёршыся на </a:t>
            </a:r>
            <a:r>
              <a:rPr lang="be-BY" sz="1950" dirty="0" smtClean="0"/>
              <a:t>меч правай рукой. </a:t>
            </a:r>
            <a:r>
              <a:rPr lang="be-BY" sz="1950" dirty="0"/>
              <a:t>Без ценю хвалявання </a:t>
            </a:r>
            <a:r>
              <a:rPr lang="be-BY" sz="1950" dirty="0" smtClean="0"/>
              <a:t>левай рукой кідае </a:t>
            </a:r>
            <a:r>
              <a:rPr lang="be-BY" sz="1950" dirty="0"/>
              <a:t>яна ў торбу галаву ворага. </a:t>
            </a:r>
            <a:r>
              <a:rPr lang="be-BY" sz="1950" dirty="0" smtClean="0"/>
              <a:t>Твар </a:t>
            </a:r>
            <a:r>
              <a:rPr lang="be-BY" sz="1950" dirty="0"/>
              <a:t>яе, якім усяго некалькі мінут назад захапляўся Алаферн, свеціцца радасцю помсты. </a:t>
            </a:r>
            <a:r>
              <a:rPr lang="ru-RU" sz="1950" dirty="0" err="1">
                <a:ea typeface="Calibri"/>
              </a:rPr>
              <a:t>Вобраз</a:t>
            </a:r>
            <a:r>
              <a:rPr lang="ru-RU" sz="1950" dirty="0">
                <a:ea typeface="Calibri"/>
              </a:rPr>
              <a:t> </a:t>
            </a:r>
            <a:r>
              <a:rPr lang="ru-RU" sz="1950" dirty="0" err="1">
                <a:ea typeface="Calibri"/>
              </a:rPr>
              <a:t>Юдзіф</a:t>
            </a:r>
            <a:r>
              <a:rPr lang="ru-RU" sz="1950" dirty="0">
                <a:ea typeface="Calibri"/>
              </a:rPr>
              <a:t> </a:t>
            </a:r>
            <a:r>
              <a:rPr lang="ru-RU" sz="1950" dirty="0" err="1">
                <a:ea typeface="Calibri"/>
              </a:rPr>
              <a:t>далёкі</a:t>
            </a:r>
            <a:r>
              <a:rPr lang="ru-RU" sz="1950" dirty="0">
                <a:ea typeface="Calibri"/>
              </a:rPr>
              <a:t> ад </a:t>
            </a:r>
            <a:r>
              <a:rPr lang="ru-RU" sz="1950" dirty="0" err="1">
                <a:ea typeface="Calibri"/>
              </a:rPr>
              <a:t>біблейскага</a:t>
            </a:r>
            <a:r>
              <a:rPr lang="ru-RU" sz="1950" dirty="0">
                <a:ea typeface="Calibri"/>
              </a:rPr>
              <a:t>: у </a:t>
            </a:r>
            <a:r>
              <a:rPr lang="ru-RU" sz="1950" dirty="0" err="1">
                <a:ea typeface="Calibri"/>
              </a:rPr>
              <a:t>яе</a:t>
            </a:r>
            <a:r>
              <a:rPr lang="ru-RU" sz="1950" dirty="0">
                <a:ea typeface="Calibri"/>
              </a:rPr>
              <a:t> </a:t>
            </a:r>
            <a:r>
              <a:rPr lang="ru-RU" sz="1950" dirty="0" err="1">
                <a:ea typeface="Calibri"/>
              </a:rPr>
              <a:t>мужны</a:t>
            </a:r>
            <a:r>
              <a:rPr lang="ru-RU" sz="1950" dirty="0">
                <a:ea typeface="Calibri"/>
              </a:rPr>
              <a:t>, </a:t>
            </a:r>
            <a:r>
              <a:rPr lang="ru-RU" sz="1950" dirty="0" err="1">
                <a:ea typeface="Calibri"/>
              </a:rPr>
              <a:t>амаль</a:t>
            </a:r>
            <a:r>
              <a:rPr lang="ru-RU" sz="1950" dirty="0">
                <a:ea typeface="Calibri"/>
              </a:rPr>
              <a:t> </a:t>
            </a:r>
            <a:r>
              <a:rPr lang="ru-RU" sz="1950" dirty="0" err="1">
                <a:ea typeface="Calibri"/>
              </a:rPr>
              <a:t>мужчынскі</a:t>
            </a:r>
            <a:r>
              <a:rPr lang="ru-RU" sz="1950" dirty="0">
                <a:ea typeface="Calibri"/>
              </a:rPr>
              <a:t> </a:t>
            </a:r>
            <a:r>
              <a:rPr lang="ru-RU" sz="1950" dirty="0" err="1">
                <a:ea typeface="Calibri"/>
              </a:rPr>
              <a:t>профіль</a:t>
            </a:r>
            <a:r>
              <a:rPr lang="ru-RU" sz="1950" dirty="0">
                <a:ea typeface="Calibri"/>
              </a:rPr>
              <a:t>, </a:t>
            </a:r>
            <a:r>
              <a:rPr lang="ru-RU" sz="1950" dirty="0" err="1">
                <a:ea typeface="Calibri"/>
              </a:rPr>
              <a:t>моцная</a:t>
            </a:r>
            <a:r>
              <a:rPr lang="ru-RU" sz="1950" dirty="0">
                <a:ea typeface="Calibri"/>
              </a:rPr>
              <a:t> </a:t>
            </a:r>
            <a:r>
              <a:rPr lang="ru-RU" sz="1950" dirty="0" err="1" smtClean="0">
                <a:ea typeface="Calibri"/>
              </a:rPr>
              <a:t>фігура</a:t>
            </a:r>
            <a:r>
              <a:rPr lang="ru-RU" sz="1950" dirty="0" smtClean="0">
                <a:ea typeface="Calibri"/>
              </a:rPr>
              <a:t>. </a:t>
            </a:r>
            <a:endParaRPr lang="ru-RU" sz="1950" dirty="0"/>
          </a:p>
        </p:txBody>
      </p:sp>
      <p:pic>
        <p:nvPicPr>
          <p:cNvPr id="24578" name="Picture 2" descr="D:\майкевич ю\проекты\скорина\гравюры\Image-51.jpg"/>
          <p:cNvPicPr>
            <a:picLocks noChangeAspect="1" noChangeArrowheads="1"/>
          </p:cNvPicPr>
          <p:nvPr/>
        </p:nvPicPr>
        <p:blipFill rotWithShape="1">
          <a:blip r:embed="rId2" cstate="print">
            <a:extLst>
              <a:ext uri="{28A0092B-C50C-407E-A947-70E740481C1C}">
                <a14:useLocalDpi xmlns="" xmlns:a14="http://schemas.microsoft.com/office/drawing/2010/main" val="0"/>
              </a:ext>
            </a:extLst>
          </a:blip>
          <a:srcRect l="2182" t="2359" r="2563" b="2931"/>
          <a:stretch/>
        </p:blipFill>
        <p:spPr bwMode="auto">
          <a:xfrm>
            <a:off x="6003411" y="836712"/>
            <a:ext cx="3114580" cy="3124193"/>
          </a:xfrm>
          <a:prstGeom prst="rect">
            <a:avLst/>
          </a:prstGeom>
          <a:noFill/>
          <a:extLst>
            <a:ext uri="{909E8E84-426E-40DD-AFC4-6F175D3DCCD1}">
              <a14:hiddenFill xmlns="" xmlns:a14="http://schemas.microsoft.com/office/drawing/2010/main">
                <a:solidFill>
                  <a:srgbClr val="FFFFFF"/>
                </a:solidFill>
              </a14:hiddenFill>
            </a:ext>
          </a:extLst>
        </p:spPr>
      </p:pic>
      <p:sp>
        <p:nvSpPr>
          <p:cNvPr id="4" name="Подзаголовок 2"/>
          <p:cNvSpPr txBox="1">
            <a:spLocks/>
          </p:cNvSpPr>
          <p:nvPr/>
        </p:nvSpPr>
        <p:spPr>
          <a:xfrm>
            <a:off x="-1" y="4725144"/>
            <a:ext cx="9117991" cy="2132856"/>
          </a:xfrm>
          <a:prstGeom prst="rect">
            <a:avLst/>
          </a:prstGeom>
        </p:spPr>
        <p:txBody>
          <a:bodyPr vert="horz">
            <a:noAutofit/>
          </a:bodyPr>
          <a:lstStyle>
            <a:lvl1pPr marL="0" indent="0" algn="ctr" rtl="0" eaLnBrk="1" latinLnBrk="0" hangingPunct="1">
              <a:spcBef>
                <a:spcPct val="20000"/>
              </a:spcBef>
              <a:buClr>
                <a:schemeClr val="tx1">
                  <a:shade val="95000"/>
                </a:schemeClr>
              </a:buClr>
              <a:buSzPct val="65000"/>
              <a:buFont typeface="Wingdings 2"/>
              <a:buNone/>
              <a:defRPr kumimoji="0" sz="2800" kern="1200">
                <a:solidFill>
                  <a:schemeClr val="tx1"/>
                </a:solidFill>
                <a:latin typeface="+mn-lt"/>
                <a:ea typeface="+mn-ea"/>
                <a:cs typeface="+mn-cs"/>
              </a:defRPr>
            </a:lvl1pPr>
            <a:lvl2pPr marL="457200" indent="0" algn="ctr" rtl="0" eaLnBrk="1" latinLnBrk="0" hangingPunct="1">
              <a:spcBef>
                <a:spcPct val="20000"/>
              </a:spcBef>
              <a:buClr>
                <a:schemeClr val="tx1"/>
              </a:buClr>
              <a:buSzPct val="80000"/>
              <a:buFont typeface="Wingdings 2"/>
              <a:buNone/>
              <a:defRPr kumimoji="0" sz="2400" kern="1200">
                <a:solidFill>
                  <a:schemeClr val="tx1"/>
                </a:solidFill>
                <a:latin typeface="+mn-lt"/>
                <a:ea typeface="+mn-ea"/>
                <a:cs typeface="+mn-cs"/>
              </a:defRPr>
            </a:lvl2pPr>
            <a:lvl3pPr marL="914400" indent="0" algn="ctr" rtl="0" eaLnBrk="1" latinLnBrk="0" hangingPunct="1">
              <a:spcBef>
                <a:spcPct val="20000"/>
              </a:spcBef>
              <a:buClr>
                <a:schemeClr val="tx1"/>
              </a:buClr>
              <a:buSzPct val="95000"/>
              <a:buFont typeface="Wingdings"/>
              <a:buNone/>
              <a:defRPr kumimoji="0" sz="2200" kern="1200">
                <a:solidFill>
                  <a:schemeClr val="tx1"/>
                </a:solidFill>
                <a:latin typeface="+mn-lt"/>
                <a:ea typeface="+mn-ea"/>
                <a:cs typeface="+mn-cs"/>
              </a:defRPr>
            </a:lvl3pPr>
            <a:lvl4pPr marL="1371600" indent="0" algn="ctr" rtl="0" eaLnBrk="1" latinLnBrk="0" hangingPunct="1">
              <a:spcBef>
                <a:spcPct val="20000"/>
              </a:spcBef>
              <a:buClr>
                <a:schemeClr val="tx1"/>
              </a:buClr>
              <a:buSzPct val="100000"/>
              <a:buFont typeface="Wingdings 3"/>
              <a:buNone/>
              <a:defRPr kumimoji="0" sz="2000" kern="1200">
                <a:solidFill>
                  <a:schemeClr val="tx1"/>
                </a:solidFill>
                <a:latin typeface="+mn-lt"/>
                <a:ea typeface="+mn-ea"/>
                <a:cs typeface="+mn-cs"/>
              </a:defRPr>
            </a:lvl4pPr>
            <a:lvl5pPr marL="1828800" indent="0" algn="ctr" rtl="0" eaLnBrk="1" latinLnBrk="0" hangingPunct="1">
              <a:spcBef>
                <a:spcPct val="20000"/>
              </a:spcBef>
              <a:buClr>
                <a:schemeClr val="tx1"/>
              </a:buClr>
              <a:buFont typeface="Wingdings 2"/>
              <a:buNone/>
              <a:defRPr kumimoji="0" sz="2000" kern="1200">
                <a:solidFill>
                  <a:schemeClr val="tx1"/>
                </a:solidFill>
                <a:latin typeface="+mn-lt"/>
                <a:ea typeface="+mn-ea"/>
                <a:cs typeface="+mn-cs"/>
              </a:defRPr>
            </a:lvl5pPr>
            <a:lvl6pPr marL="2286000" indent="0" algn="ctr" rtl="0" eaLnBrk="1" latinLnBrk="0" hangingPunct="1">
              <a:spcBef>
                <a:spcPct val="20000"/>
              </a:spcBef>
              <a:buClr>
                <a:schemeClr val="tx1"/>
              </a:buClr>
              <a:buFont typeface="Wingdings 3"/>
              <a:buNone/>
              <a:defRPr kumimoji="0" sz="1800" kern="1200">
                <a:solidFill>
                  <a:schemeClr val="tx1"/>
                </a:solidFill>
                <a:latin typeface="+mn-lt"/>
                <a:ea typeface="+mn-ea"/>
                <a:cs typeface="+mn-cs"/>
              </a:defRPr>
            </a:lvl6pPr>
            <a:lvl7pPr marL="2743200" indent="0" algn="ctr" rtl="0" eaLnBrk="1" latinLnBrk="0" hangingPunct="1">
              <a:spcBef>
                <a:spcPct val="20000"/>
              </a:spcBef>
              <a:buClr>
                <a:schemeClr val="tx1"/>
              </a:buClr>
              <a:buFont typeface="Wingdings 2"/>
              <a:buNone/>
              <a:defRPr kumimoji="0" sz="1600" kern="1200">
                <a:solidFill>
                  <a:schemeClr val="tx1"/>
                </a:solidFill>
                <a:latin typeface="+mn-lt"/>
                <a:ea typeface="+mn-ea"/>
                <a:cs typeface="+mn-cs"/>
              </a:defRPr>
            </a:lvl7pPr>
            <a:lvl8pPr marL="3200400" indent="0" algn="ctr" rtl="0" eaLnBrk="1" latinLnBrk="0" hangingPunct="1">
              <a:spcBef>
                <a:spcPct val="20000"/>
              </a:spcBef>
              <a:buClr>
                <a:schemeClr val="tx1"/>
              </a:buClr>
              <a:buFont typeface="Wingdings 2"/>
              <a:buNone/>
              <a:defRPr kumimoji="0" sz="1400" kern="1200">
                <a:solidFill>
                  <a:schemeClr val="tx1"/>
                </a:solidFill>
                <a:latin typeface="+mn-lt"/>
                <a:ea typeface="+mn-ea"/>
                <a:cs typeface="+mn-cs"/>
              </a:defRPr>
            </a:lvl8pPr>
            <a:lvl9pPr marL="3657600" indent="0" algn="ctr" rtl="0" eaLnBrk="1" latinLnBrk="0" hangingPunct="1">
              <a:spcBef>
                <a:spcPct val="20000"/>
              </a:spcBef>
              <a:buClr>
                <a:schemeClr val="tx1"/>
              </a:buClr>
              <a:buFont typeface="Wingdings 2"/>
              <a:buNone/>
              <a:defRPr kumimoji="0" sz="1400" kern="1200" baseline="0">
                <a:solidFill>
                  <a:schemeClr val="tx1"/>
                </a:solidFill>
                <a:latin typeface="+mn-lt"/>
                <a:ea typeface="+mn-ea"/>
                <a:cs typeface="+mn-cs"/>
              </a:defRPr>
            </a:lvl9pPr>
          </a:lstStyle>
          <a:p>
            <a:pPr algn="just"/>
            <a:r>
              <a:rPr lang="be-BY" sz="1950" dirty="0" smtClean="0"/>
              <a:t>Тут Юдзіф перш за ўсё патрыётка. Дзеля шчасця і незалежнасці свайго народа яна гатова ахвяраваць жыццём. </a:t>
            </a:r>
            <a:r>
              <a:rPr lang="ru-RU" sz="1950" dirty="0" smtClean="0">
                <a:ea typeface="Calibri"/>
              </a:rPr>
              <a:t>Служанка </a:t>
            </a:r>
            <a:r>
              <a:rPr lang="ru-RU" sz="1950" dirty="0" err="1" smtClean="0">
                <a:ea typeface="Calibri"/>
              </a:rPr>
              <a:t>выглядае</a:t>
            </a:r>
            <a:r>
              <a:rPr lang="ru-RU" sz="1950" dirty="0" smtClean="0">
                <a:ea typeface="Calibri"/>
              </a:rPr>
              <a:t> </a:t>
            </a:r>
            <a:r>
              <a:rPr lang="ru-RU" sz="1950" dirty="0" err="1" smtClean="0">
                <a:ea typeface="Calibri"/>
              </a:rPr>
              <a:t>ўжо</a:t>
            </a:r>
            <a:r>
              <a:rPr lang="ru-RU" sz="1950" dirty="0" smtClean="0">
                <a:ea typeface="Calibri"/>
              </a:rPr>
              <a:t> не як раба, а як </a:t>
            </a:r>
            <a:r>
              <a:rPr lang="ru-RU" sz="1950" dirty="0" err="1" smtClean="0">
                <a:ea typeface="Calibri"/>
              </a:rPr>
              <a:t>гераіня</a:t>
            </a:r>
            <a:r>
              <a:rPr lang="ru-RU" sz="1950" dirty="0" smtClean="0">
                <a:ea typeface="Calibri"/>
              </a:rPr>
              <a:t>, </a:t>
            </a:r>
            <a:r>
              <a:rPr lang="ru-RU" sz="1950" dirty="0" err="1" smtClean="0">
                <a:ea typeface="Calibri"/>
              </a:rPr>
              <a:t>саўдзельніца</a:t>
            </a:r>
            <a:r>
              <a:rPr lang="ru-RU" sz="1950" dirty="0" smtClean="0">
                <a:ea typeface="Calibri"/>
              </a:rPr>
              <a:t> </a:t>
            </a:r>
            <a:r>
              <a:rPr lang="ru-RU" sz="1950" dirty="0" err="1" smtClean="0">
                <a:ea typeface="Calibri"/>
              </a:rPr>
              <a:t>адважнага</a:t>
            </a:r>
            <a:r>
              <a:rPr lang="ru-RU" sz="1950" dirty="0" smtClean="0">
                <a:ea typeface="Calibri"/>
              </a:rPr>
              <a:t> </a:t>
            </a:r>
            <a:r>
              <a:rPr lang="ru-RU" sz="1950" dirty="0" err="1" smtClean="0">
                <a:ea typeface="Calibri"/>
              </a:rPr>
              <a:t>ўчынку</a:t>
            </a:r>
            <a:r>
              <a:rPr lang="ru-RU" sz="1950" dirty="0" smtClean="0">
                <a:ea typeface="Calibri"/>
              </a:rPr>
              <a:t>. </a:t>
            </a:r>
            <a:r>
              <a:rPr lang="be-BY" sz="1950" dirty="0" smtClean="0"/>
              <a:t>Кампазіцыя гравюры «Юдзіф і Алаферн» </a:t>
            </a:r>
            <a:r>
              <a:rPr lang="be-BY" sz="1950" dirty="0">
                <a:solidFill>
                  <a:prstClr val="white"/>
                </a:solidFill>
              </a:rPr>
              <a:t>–</a:t>
            </a:r>
            <a:r>
              <a:rPr lang="be-BY" sz="1950" dirty="0" smtClean="0"/>
              <a:t> трохпланавая. На заднім плане – горад. Перад горадам раскінуўся вялікі шацёр, які займае большую частку поля. У шатры на высокім ложку ляжыць Алаферн з адсечанай галавой. Яго бяссільна апушчаная рука міжволі накіроўвае позірк гледача на галоўны персанаж – Юдзіф.</a:t>
            </a:r>
            <a:endParaRPr lang="ru-RU" sz="1950" dirty="0"/>
          </a:p>
        </p:txBody>
      </p:sp>
    </p:spTree>
    <p:extLst>
      <p:ext uri="{BB962C8B-B14F-4D97-AF65-F5344CB8AC3E}">
        <p14:creationId xmlns="" xmlns:p14="http://schemas.microsoft.com/office/powerpoint/2010/main" val="4687369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24235" y="260648"/>
            <a:ext cx="5872802" cy="3888432"/>
          </a:xfrm>
        </p:spPr>
        <p:txBody>
          <a:bodyPr>
            <a:normAutofit fontScale="92500" lnSpcReduction="20000"/>
          </a:bodyPr>
          <a:lstStyle/>
          <a:p>
            <a:pPr lvl="0" algn="just">
              <a:buClr>
                <a:prstClr val="white">
                  <a:shade val="95000"/>
                </a:prstClr>
              </a:buClr>
            </a:pPr>
            <a:r>
              <a:rPr lang="ru-RU" sz="2400" b="1" dirty="0" smtClean="0">
                <a:solidFill>
                  <a:schemeClr val="accent1"/>
                </a:solidFill>
                <a:ea typeface="Calibri"/>
              </a:rPr>
              <a:t>«</a:t>
            </a:r>
            <a:r>
              <a:rPr lang="ru-RU" sz="2400" b="1" dirty="0" err="1" smtClean="0">
                <a:solidFill>
                  <a:schemeClr val="accent1"/>
                </a:solidFill>
                <a:ea typeface="Calibri"/>
              </a:rPr>
              <a:t>Есъферъ</a:t>
            </a:r>
            <a:r>
              <a:rPr lang="ru-RU" sz="2400" b="1" dirty="0" smtClean="0">
                <a:solidFill>
                  <a:schemeClr val="accent1"/>
                </a:solidFill>
                <a:ea typeface="Calibri"/>
              </a:rPr>
              <a:t> </a:t>
            </a:r>
            <a:r>
              <a:rPr lang="ru-RU" sz="2400" b="1" dirty="0">
                <a:solidFill>
                  <a:schemeClr val="accent1"/>
                </a:solidFill>
                <a:ea typeface="Calibri"/>
              </a:rPr>
              <a:t>царица пришла </a:t>
            </a:r>
            <a:r>
              <a:rPr lang="ru-RU" sz="2400" b="1" dirty="0" err="1" smtClean="0">
                <a:solidFill>
                  <a:schemeClr val="accent1"/>
                </a:solidFill>
                <a:ea typeface="Calibri"/>
              </a:rPr>
              <a:t>пред</a:t>
            </a:r>
            <a:r>
              <a:rPr lang="ru-RU" sz="2400" b="1" dirty="0" err="1">
                <a:solidFill>
                  <a:schemeClr val="accent1"/>
                </a:solidFill>
                <a:ea typeface="Calibri"/>
              </a:rPr>
              <a:t>ъ</a:t>
            </a:r>
            <a:r>
              <a:rPr lang="ru-RU" sz="2400" b="1" dirty="0" smtClean="0">
                <a:solidFill>
                  <a:schemeClr val="accent1"/>
                </a:solidFill>
                <a:ea typeface="Calibri"/>
              </a:rPr>
              <a:t> </a:t>
            </a:r>
            <a:r>
              <a:rPr lang="ru-RU" sz="2400" b="1" dirty="0" err="1" smtClean="0">
                <a:solidFill>
                  <a:schemeClr val="accent1"/>
                </a:solidFill>
                <a:ea typeface="Calibri"/>
              </a:rPr>
              <a:t>Асъвера</a:t>
            </a:r>
            <a:r>
              <a:rPr lang="ru-RU" sz="2400" b="1" dirty="0" smtClean="0">
                <a:solidFill>
                  <a:schemeClr val="accent1"/>
                </a:solidFill>
                <a:ea typeface="Calibri"/>
              </a:rPr>
              <a:t> </a:t>
            </a:r>
            <a:r>
              <a:rPr lang="ru-RU" sz="2400" b="1" dirty="0">
                <a:solidFill>
                  <a:schemeClr val="accent1"/>
                </a:solidFill>
                <a:ea typeface="Calibri"/>
              </a:rPr>
              <a:t>царя</a:t>
            </a:r>
            <a:r>
              <a:rPr lang="ru-RU" sz="2400" b="1" dirty="0" smtClean="0">
                <a:solidFill>
                  <a:schemeClr val="accent1"/>
                </a:solidFill>
                <a:ea typeface="Calibri"/>
              </a:rPr>
              <a:t>» («</a:t>
            </a:r>
            <a:r>
              <a:rPr lang="ru-RU" sz="2400" b="1" dirty="0" err="1" smtClean="0">
                <a:solidFill>
                  <a:schemeClr val="accent1"/>
                </a:solidFill>
                <a:ea typeface="Calibri"/>
              </a:rPr>
              <a:t>Эсфір</a:t>
            </a:r>
            <a:r>
              <a:rPr lang="ru-RU" sz="2400" b="1" dirty="0" smtClean="0">
                <a:solidFill>
                  <a:schemeClr val="accent1"/>
                </a:solidFill>
                <a:ea typeface="Calibri"/>
              </a:rPr>
              <a:t> </a:t>
            </a:r>
            <a:r>
              <a:rPr lang="ru-RU" sz="2400" b="1" dirty="0" err="1" smtClean="0">
                <a:solidFill>
                  <a:schemeClr val="accent1"/>
                </a:solidFill>
                <a:ea typeface="Calibri"/>
              </a:rPr>
              <a:t>перад</a:t>
            </a:r>
            <a:r>
              <a:rPr lang="ru-RU" sz="2400" b="1" dirty="0" smtClean="0">
                <a:solidFill>
                  <a:schemeClr val="accent1"/>
                </a:solidFill>
                <a:ea typeface="Calibri"/>
              </a:rPr>
              <a:t> </a:t>
            </a:r>
            <a:r>
              <a:rPr lang="ru-RU" sz="2400" b="1" dirty="0" err="1" smtClean="0">
                <a:solidFill>
                  <a:schemeClr val="accent1"/>
                </a:solidFill>
                <a:ea typeface="Calibri"/>
              </a:rPr>
              <a:t>Асверам</a:t>
            </a:r>
            <a:r>
              <a:rPr lang="ru-RU" sz="2400" b="1" dirty="0" smtClean="0">
                <a:solidFill>
                  <a:schemeClr val="accent1"/>
                </a:solidFill>
                <a:ea typeface="Calibri"/>
              </a:rPr>
              <a:t>»).</a:t>
            </a:r>
            <a:r>
              <a:rPr lang="ru-RU" sz="2400" dirty="0" smtClean="0">
                <a:ea typeface="Calibri"/>
              </a:rPr>
              <a:t> </a:t>
            </a:r>
            <a:r>
              <a:rPr lang="ru-RU" sz="2400" dirty="0" err="1" smtClean="0">
                <a:ea typeface="Calibri"/>
              </a:rPr>
              <a:t>Тытульны</a:t>
            </a:r>
            <a:r>
              <a:rPr lang="ru-RU" sz="2400" dirty="0" smtClean="0">
                <a:ea typeface="Calibri"/>
              </a:rPr>
              <a:t> </a:t>
            </a:r>
            <a:r>
              <a:rPr lang="ru-RU" sz="2400" dirty="0" err="1" smtClean="0">
                <a:ea typeface="Calibri"/>
              </a:rPr>
              <a:t>ліст</a:t>
            </a:r>
            <a:r>
              <a:rPr lang="ru-RU" sz="2400" dirty="0" smtClean="0">
                <a:ea typeface="Calibri"/>
              </a:rPr>
              <a:t> </a:t>
            </a:r>
            <a:r>
              <a:rPr lang="ru-RU" sz="2400" dirty="0" err="1" smtClean="0">
                <a:ea typeface="Calibri"/>
              </a:rPr>
              <a:t>кнігі</a:t>
            </a:r>
            <a:r>
              <a:rPr lang="ru-RU" sz="2400" dirty="0" smtClean="0">
                <a:ea typeface="Calibri"/>
              </a:rPr>
              <a:t> «</a:t>
            </a:r>
            <a:r>
              <a:rPr lang="ru-RU" sz="2400" dirty="0" err="1" smtClean="0">
                <a:ea typeface="Calibri"/>
              </a:rPr>
              <a:t>Эсфір</a:t>
            </a:r>
            <a:r>
              <a:rPr lang="ru-RU" sz="2400" dirty="0" smtClean="0">
                <a:ea typeface="Calibri"/>
              </a:rPr>
              <a:t>». 1519 г. 105х104 мм. Гравюра </a:t>
            </a:r>
            <a:r>
              <a:rPr lang="ru-RU" sz="2400" dirty="0" err="1" smtClean="0">
                <a:ea typeface="Calibri"/>
              </a:rPr>
              <a:t>паўторана</a:t>
            </a:r>
            <a:r>
              <a:rPr lang="ru-RU" sz="2400" dirty="0" smtClean="0">
                <a:ea typeface="Calibri"/>
              </a:rPr>
              <a:t> ў </a:t>
            </a:r>
            <a:r>
              <a:rPr lang="ru-RU" sz="2400" dirty="0" err="1" smtClean="0">
                <a:ea typeface="Calibri"/>
              </a:rPr>
              <a:t>гэтай</a:t>
            </a:r>
            <a:r>
              <a:rPr lang="ru-RU" sz="2400" dirty="0" smtClean="0">
                <a:ea typeface="Calibri"/>
              </a:rPr>
              <a:t> </a:t>
            </a:r>
            <a:r>
              <a:rPr lang="ru-RU" sz="2400" dirty="0" err="1" smtClean="0">
                <a:ea typeface="Calibri"/>
              </a:rPr>
              <a:t>кнізе</a:t>
            </a:r>
            <a:r>
              <a:rPr lang="ru-RU" sz="2400" dirty="0" smtClean="0">
                <a:ea typeface="Calibri"/>
              </a:rPr>
              <a:t> на л. 18. </a:t>
            </a:r>
            <a:r>
              <a:rPr lang="ru-RU" sz="2400" dirty="0" err="1" smtClean="0">
                <a:ea typeface="Calibri"/>
              </a:rPr>
              <a:t>Эсфір</a:t>
            </a:r>
            <a:r>
              <a:rPr lang="ru-RU" sz="2400" dirty="0" smtClean="0">
                <a:ea typeface="Calibri"/>
              </a:rPr>
              <a:t>, </a:t>
            </a:r>
            <a:r>
              <a:rPr lang="ru-RU" sz="2400" dirty="0" err="1" smtClean="0">
                <a:ea typeface="Calibri"/>
              </a:rPr>
              <a:t>вывезеная</a:t>
            </a:r>
            <a:r>
              <a:rPr lang="ru-RU" sz="2400" dirty="0" smtClean="0">
                <a:ea typeface="Calibri"/>
              </a:rPr>
              <a:t> </a:t>
            </a:r>
            <a:r>
              <a:rPr lang="ru-RU" sz="2400" dirty="0" err="1" smtClean="0">
                <a:ea typeface="Calibri"/>
              </a:rPr>
              <a:t>Навухаданасорам</a:t>
            </a:r>
            <a:r>
              <a:rPr lang="ru-RU" sz="2400" dirty="0" smtClean="0">
                <a:ea typeface="Calibri"/>
              </a:rPr>
              <a:t> з </a:t>
            </a:r>
            <a:r>
              <a:rPr lang="ru-RU" sz="2400" dirty="0" err="1" smtClean="0">
                <a:ea typeface="Calibri"/>
              </a:rPr>
              <a:t>Іерусаліма</a:t>
            </a:r>
            <a:r>
              <a:rPr lang="ru-RU" sz="2400" dirty="0" smtClean="0">
                <a:ea typeface="Calibri"/>
              </a:rPr>
              <a:t> ў </a:t>
            </a:r>
            <a:r>
              <a:rPr lang="ru-RU" sz="2400" dirty="0" err="1" smtClean="0">
                <a:ea typeface="Calibri"/>
              </a:rPr>
              <a:t>Вавілон</a:t>
            </a:r>
            <a:r>
              <a:rPr lang="ru-RU" sz="2400" dirty="0" smtClean="0">
                <a:ea typeface="Calibri"/>
              </a:rPr>
              <a:t>, </a:t>
            </a:r>
            <a:r>
              <a:rPr lang="ru-RU" sz="2400" dirty="0" err="1" smtClean="0">
                <a:ea typeface="Calibri"/>
              </a:rPr>
              <a:t>дзякуючы</a:t>
            </a:r>
            <a:r>
              <a:rPr lang="ru-RU" sz="2400" dirty="0" smtClean="0">
                <a:ea typeface="Calibri"/>
              </a:rPr>
              <a:t> </a:t>
            </a:r>
            <a:r>
              <a:rPr lang="ru-RU" sz="2400" dirty="0" err="1" smtClean="0">
                <a:ea typeface="Calibri"/>
              </a:rPr>
              <a:t>сваёй</a:t>
            </a:r>
            <a:r>
              <a:rPr lang="ru-RU" sz="2400" dirty="0" smtClean="0">
                <a:ea typeface="Calibri"/>
              </a:rPr>
              <a:t> </a:t>
            </a:r>
            <a:r>
              <a:rPr lang="ru-RU" sz="2400" dirty="0" err="1" smtClean="0">
                <a:ea typeface="Calibri"/>
              </a:rPr>
              <a:t>прыгажосці</a:t>
            </a:r>
            <a:r>
              <a:rPr lang="ru-RU" sz="2400" dirty="0" smtClean="0">
                <a:ea typeface="Calibri"/>
              </a:rPr>
              <a:t> стала </a:t>
            </a:r>
            <a:r>
              <a:rPr lang="ru-RU" sz="2400" dirty="0" err="1" smtClean="0">
                <a:ea typeface="Calibri"/>
              </a:rPr>
              <a:t>царыцай</a:t>
            </a:r>
            <a:r>
              <a:rPr lang="ru-RU" sz="2400" dirty="0" smtClean="0">
                <a:ea typeface="Calibri"/>
              </a:rPr>
              <a:t>. </a:t>
            </a:r>
            <a:r>
              <a:rPr lang="ru-RU" sz="2400" dirty="0" err="1" smtClean="0">
                <a:ea typeface="Calibri"/>
              </a:rPr>
              <a:t>Даведаўшыся</a:t>
            </a:r>
            <a:r>
              <a:rPr lang="ru-RU" sz="2400" dirty="0" smtClean="0">
                <a:ea typeface="Calibri"/>
              </a:rPr>
              <a:t> </a:t>
            </a:r>
            <a:r>
              <a:rPr lang="ru-RU" sz="2400" dirty="0" err="1" smtClean="0">
                <a:ea typeface="Calibri"/>
              </a:rPr>
              <a:t>пра</a:t>
            </a:r>
            <a:r>
              <a:rPr lang="ru-RU" sz="2400" dirty="0" smtClean="0">
                <a:ea typeface="Calibri"/>
              </a:rPr>
              <a:t> тое, </a:t>
            </a:r>
            <a:r>
              <a:rPr lang="ru-RU" sz="2400" dirty="0" err="1" smtClean="0">
                <a:ea typeface="Calibri"/>
              </a:rPr>
              <a:t>што</a:t>
            </a:r>
            <a:r>
              <a:rPr lang="ru-RU" sz="2400" dirty="0" smtClean="0">
                <a:ea typeface="Calibri"/>
              </a:rPr>
              <a:t> </a:t>
            </a:r>
            <a:r>
              <a:rPr lang="ru-RU" sz="2400" dirty="0" err="1" smtClean="0">
                <a:ea typeface="Calibri"/>
              </a:rPr>
              <a:t>цар</a:t>
            </a:r>
            <a:r>
              <a:rPr lang="ru-RU" sz="2400" dirty="0" smtClean="0">
                <a:ea typeface="Calibri"/>
              </a:rPr>
              <a:t> Аман </a:t>
            </a:r>
            <a:r>
              <a:rPr lang="ru-RU" sz="2400" dirty="0" err="1" smtClean="0">
                <a:ea typeface="Calibri"/>
              </a:rPr>
              <a:t>загадаў</a:t>
            </a:r>
            <a:r>
              <a:rPr lang="ru-RU" sz="2400" dirty="0" smtClean="0">
                <a:ea typeface="Calibri"/>
              </a:rPr>
              <a:t> </a:t>
            </a:r>
            <a:r>
              <a:rPr lang="ru-RU" sz="2400" dirty="0" err="1" smtClean="0">
                <a:ea typeface="Calibri"/>
              </a:rPr>
              <a:t>знішчыць</a:t>
            </a:r>
            <a:r>
              <a:rPr lang="ru-RU" sz="2400" dirty="0" smtClean="0">
                <a:ea typeface="Calibri"/>
              </a:rPr>
              <a:t> </a:t>
            </a:r>
            <a:r>
              <a:rPr lang="ru-RU" sz="2400" dirty="0" err="1" smtClean="0">
                <a:ea typeface="Calibri"/>
              </a:rPr>
              <a:t>усіх</a:t>
            </a:r>
            <a:r>
              <a:rPr lang="ru-RU" sz="2400" dirty="0" smtClean="0">
                <a:ea typeface="Calibri"/>
              </a:rPr>
              <a:t> </a:t>
            </a:r>
            <a:r>
              <a:rPr lang="ru-RU" sz="2400" dirty="0" err="1" smtClean="0">
                <a:ea typeface="Calibri"/>
              </a:rPr>
              <a:t>адданых</a:t>
            </a:r>
            <a:r>
              <a:rPr lang="ru-RU" sz="2400" dirty="0" smtClean="0">
                <a:ea typeface="Calibri"/>
              </a:rPr>
              <a:t> </a:t>
            </a:r>
            <a:r>
              <a:rPr lang="ru-RU" sz="2400" dirty="0" err="1" smtClean="0">
                <a:ea typeface="Calibri"/>
              </a:rPr>
              <a:t>сваёй</a:t>
            </a:r>
            <a:r>
              <a:rPr lang="ru-RU" sz="2400" dirty="0" smtClean="0">
                <a:ea typeface="Calibri"/>
              </a:rPr>
              <a:t> </a:t>
            </a:r>
            <a:r>
              <a:rPr lang="ru-RU" sz="2400" dirty="0" err="1" smtClean="0">
                <a:ea typeface="Calibri"/>
              </a:rPr>
              <a:t>рэлігіі</a:t>
            </a:r>
            <a:r>
              <a:rPr lang="ru-RU" sz="2400" dirty="0" smtClean="0">
                <a:ea typeface="Calibri"/>
              </a:rPr>
              <a:t> </a:t>
            </a:r>
            <a:r>
              <a:rPr lang="ru-RU" sz="2400" dirty="0" err="1" smtClean="0">
                <a:ea typeface="Calibri"/>
              </a:rPr>
              <a:t>яўрэяў</a:t>
            </a:r>
            <a:r>
              <a:rPr lang="ru-RU" sz="2400" dirty="0" smtClean="0">
                <a:ea typeface="Calibri"/>
              </a:rPr>
              <a:t>, </a:t>
            </a:r>
            <a:r>
              <a:rPr lang="ru-RU" sz="2400" dirty="0" err="1" smtClean="0">
                <a:ea typeface="Calibri"/>
              </a:rPr>
              <a:t>Эсфір</a:t>
            </a:r>
            <a:r>
              <a:rPr lang="ru-RU" sz="2400" dirty="0" smtClean="0">
                <a:ea typeface="Calibri"/>
              </a:rPr>
              <a:t> </a:t>
            </a:r>
            <a:r>
              <a:rPr lang="ru-RU" sz="2400" dirty="0" err="1" smtClean="0">
                <a:ea typeface="Calibri"/>
              </a:rPr>
              <a:t>прыйшла</a:t>
            </a:r>
            <a:r>
              <a:rPr lang="ru-RU" sz="2400" dirty="0" smtClean="0">
                <a:ea typeface="Calibri"/>
              </a:rPr>
              <a:t> </a:t>
            </a:r>
            <a:r>
              <a:rPr lang="ru-RU" sz="2400" dirty="0" err="1" smtClean="0">
                <a:ea typeface="Calibri"/>
              </a:rPr>
              <a:t>прасіць</a:t>
            </a:r>
            <a:r>
              <a:rPr lang="ru-RU" sz="2400" dirty="0" smtClean="0">
                <a:ea typeface="Calibri"/>
              </a:rPr>
              <a:t> за свой народ. І </a:t>
            </a:r>
            <a:r>
              <a:rPr lang="ru-RU" sz="2400" dirty="0" err="1" smtClean="0">
                <a:ea typeface="Calibri"/>
              </a:rPr>
              <a:t>выратавала</a:t>
            </a:r>
            <a:r>
              <a:rPr lang="ru-RU" sz="2400" dirty="0" smtClean="0">
                <a:ea typeface="Calibri"/>
              </a:rPr>
              <a:t> </a:t>
            </a:r>
            <a:r>
              <a:rPr lang="ru-RU" sz="2400" dirty="0" err="1" smtClean="0">
                <a:ea typeface="Calibri"/>
              </a:rPr>
              <a:t>яго</a:t>
            </a:r>
            <a:r>
              <a:rPr lang="ru-RU" sz="2400" dirty="0" smtClean="0">
                <a:ea typeface="Calibri"/>
              </a:rPr>
              <a:t> ад </a:t>
            </a:r>
            <a:r>
              <a:rPr lang="ru-RU" sz="2400" dirty="0" err="1" smtClean="0">
                <a:ea typeface="Calibri"/>
              </a:rPr>
              <a:t>згубы</a:t>
            </a:r>
            <a:r>
              <a:rPr lang="ru-RU" sz="2400" dirty="0">
                <a:ea typeface="Calibri"/>
              </a:rPr>
              <a:t>. У </a:t>
            </a:r>
            <a:r>
              <a:rPr lang="ru-RU" sz="2400" dirty="0" smtClean="0">
                <a:ea typeface="Calibri"/>
              </a:rPr>
              <a:t>гравюры </a:t>
            </a:r>
            <a:r>
              <a:rPr lang="ru-RU" sz="2400" dirty="0" err="1" smtClean="0">
                <a:ea typeface="Calibri"/>
              </a:rPr>
              <a:t>адчуваецца</a:t>
            </a:r>
            <a:r>
              <a:rPr lang="ru-RU" sz="2400" dirty="0" smtClean="0">
                <a:ea typeface="Calibri"/>
              </a:rPr>
              <a:t> </a:t>
            </a:r>
            <a:r>
              <a:rPr lang="ru-RU" sz="2400" dirty="0" err="1">
                <a:ea typeface="Calibri"/>
              </a:rPr>
              <a:t>імкненне</a:t>
            </a:r>
            <a:r>
              <a:rPr lang="ru-RU" sz="2400" dirty="0">
                <a:ea typeface="Calibri"/>
              </a:rPr>
              <a:t> мастака да </a:t>
            </a:r>
            <a:r>
              <a:rPr lang="ru-RU" sz="2400" dirty="0" err="1">
                <a:ea typeface="Calibri"/>
              </a:rPr>
              <a:t>гераізацыі</a:t>
            </a:r>
            <a:r>
              <a:rPr lang="ru-RU" sz="2400" dirty="0">
                <a:ea typeface="Calibri"/>
              </a:rPr>
              <a:t> </a:t>
            </a:r>
            <a:r>
              <a:rPr lang="ru-RU" sz="2400" dirty="0" smtClean="0">
                <a:ea typeface="Calibri"/>
              </a:rPr>
              <a:t>– </a:t>
            </a:r>
            <a:r>
              <a:rPr lang="ru-RU" sz="2400" dirty="0" err="1" smtClean="0">
                <a:ea typeface="Calibri"/>
              </a:rPr>
              <a:t>невыпадкова</a:t>
            </a:r>
            <a:r>
              <a:rPr lang="ru-RU" sz="2400" dirty="0" smtClean="0">
                <a:ea typeface="Calibri"/>
              </a:rPr>
              <a:t> </a:t>
            </a:r>
            <a:r>
              <a:rPr lang="ru-RU" sz="2400" dirty="0" err="1">
                <a:ea typeface="Calibri"/>
              </a:rPr>
              <a:t>тыпаж</a:t>
            </a:r>
            <a:r>
              <a:rPr lang="ru-RU" sz="2400" dirty="0">
                <a:ea typeface="Calibri"/>
              </a:rPr>
              <a:t> </a:t>
            </a:r>
            <a:r>
              <a:rPr lang="ru-RU" sz="2400" dirty="0" err="1">
                <a:ea typeface="Calibri"/>
              </a:rPr>
              <a:t>Эсфір</a:t>
            </a:r>
            <a:r>
              <a:rPr lang="ru-RU" sz="2400" dirty="0">
                <a:ea typeface="Calibri"/>
              </a:rPr>
              <a:t>, </a:t>
            </a:r>
            <a:r>
              <a:rPr lang="ru-RU" sz="2400" dirty="0" err="1">
                <a:ea typeface="Calibri"/>
              </a:rPr>
              <a:t>яе</a:t>
            </a:r>
            <a:r>
              <a:rPr lang="ru-RU" sz="2400" dirty="0">
                <a:ea typeface="Calibri"/>
              </a:rPr>
              <a:t> </a:t>
            </a:r>
            <a:r>
              <a:rPr lang="ru-RU" sz="2400" dirty="0" err="1" smtClean="0">
                <a:ea typeface="Calibri"/>
              </a:rPr>
              <a:t>пастава</a:t>
            </a:r>
            <a:r>
              <a:rPr lang="ru-RU" sz="2400" dirty="0" smtClean="0">
                <a:ea typeface="Calibri"/>
              </a:rPr>
              <a:t> </a:t>
            </a:r>
            <a:r>
              <a:rPr lang="ru-RU" sz="2400" dirty="0" err="1" smtClean="0">
                <a:ea typeface="Calibri"/>
              </a:rPr>
              <a:t>выяўляюць</a:t>
            </a:r>
            <a:r>
              <a:rPr lang="ru-RU" sz="2400" dirty="0" smtClean="0">
                <a:ea typeface="Calibri"/>
              </a:rPr>
              <a:t> </a:t>
            </a:r>
            <a:r>
              <a:rPr lang="ru-RU" sz="2400" dirty="0" err="1">
                <a:ea typeface="Calibri"/>
              </a:rPr>
              <a:t>падабенства</a:t>
            </a:r>
            <a:r>
              <a:rPr lang="ru-RU" sz="2400" dirty="0">
                <a:ea typeface="Calibri"/>
              </a:rPr>
              <a:t> з </a:t>
            </a:r>
            <a:r>
              <a:rPr lang="ru-RU" sz="2400" dirty="0" err="1">
                <a:ea typeface="Calibri"/>
              </a:rPr>
              <a:t>вобразам</a:t>
            </a:r>
            <a:r>
              <a:rPr lang="ru-RU" sz="2400" dirty="0">
                <a:ea typeface="Calibri"/>
              </a:rPr>
              <a:t> </a:t>
            </a:r>
            <a:r>
              <a:rPr lang="ru-RU" sz="2400" dirty="0" err="1">
                <a:ea typeface="Calibri"/>
              </a:rPr>
              <a:t>Юдзіф</a:t>
            </a:r>
            <a:r>
              <a:rPr lang="ru-RU" sz="2400" dirty="0">
                <a:ea typeface="Calibri"/>
              </a:rPr>
              <a:t>. </a:t>
            </a:r>
            <a:endParaRPr lang="ru-RU" dirty="0"/>
          </a:p>
        </p:txBody>
      </p:sp>
      <p:pic>
        <p:nvPicPr>
          <p:cNvPr id="23554" name="Picture 2" descr="D:\майкевич ю\проекты\скорина\гравюры\Image-50.jpg"/>
          <p:cNvPicPr>
            <a:picLocks noChangeAspect="1" noChangeArrowheads="1"/>
          </p:cNvPicPr>
          <p:nvPr/>
        </p:nvPicPr>
        <p:blipFill rotWithShape="1">
          <a:blip r:embed="rId3">
            <a:extLst>
              <a:ext uri="{28A0092B-C50C-407E-A947-70E740481C1C}">
                <a14:useLocalDpi xmlns="" xmlns:a14="http://schemas.microsoft.com/office/drawing/2010/main" val="0"/>
              </a:ext>
            </a:extLst>
          </a:blip>
          <a:srcRect l="2581" t="2153" r="3791" b="3511"/>
          <a:stretch/>
        </p:blipFill>
        <p:spPr bwMode="auto">
          <a:xfrm>
            <a:off x="5848567" y="476672"/>
            <a:ext cx="3271198" cy="3334510"/>
          </a:xfrm>
          <a:prstGeom prst="rect">
            <a:avLst/>
          </a:prstGeom>
          <a:noFill/>
          <a:extLst>
            <a:ext uri="{909E8E84-426E-40DD-AFC4-6F175D3DCCD1}">
              <a14:hiddenFill xmlns="" xmlns:a14="http://schemas.microsoft.com/office/drawing/2010/main">
                <a:solidFill>
                  <a:srgbClr val="FFFFFF"/>
                </a:solidFill>
              </a14:hiddenFill>
            </a:ext>
          </a:extLst>
        </p:spPr>
      </p:pic>
      <p:sp>
        <p:nvSpPr>
          <p:cNvPr id="4" name="Подзаголовок 2"/>
          <p:cNvSpPr txBox="1">
            <a:spLocks/>
          </p:cNvSpPr>
          <p:nvPr/>
        </p:nvSpPr>
        <p:spPr>
          <a:xfrm>
            <a:off x="0" y="4005064"/>
            <a:ext cx="9144000" cy="2852936"/>
          </a:xfrm>
          <a:prstGeom prst="rect">
            <a:avLst/>
          </a:prstGeom>
        </p:spPr>
        <p:txBody>
          <a:bodyPr vert="horz">
            <a:normAutofit fontScale="92500"/>
          </a:bodyPr>
          <a:lstStyle>
            <a:lvl1pPr marL="0" indent="0" algn="ctr" rtl="0" eaLnBrk="1" latinLnBrk="0" hangingPunct="1">
              <a:spcBef>
                <a:spcPct val="20000"/>
              </a:spcBef>
              <a:buClr>
                <a:schemeClr val="tx1">
                  <a:shade val="95000"/>
                </a:schemeClr>
              </a:buClr>
              <a:buSzPct val="65000"/>
              <a:buFont typeface="Wingdings 2"/>
              <a:buNone/>
              <a:defRPr kumimoji="0" sz="2800" kern="1200">
                <a:solidFill>
                  <a:schemeClr val="tx1"/>
                </a:solidFill>
                <a:latin typeface="+mn-lt"/>
                <a:ea typeface="+mn-ea"/>
                <a:cs typeface="+mn-cs"/>
              </a:defRPr>
            </a:lvl1pPr>
            <a:lvl2pPr marL="457200" indent="0" algn="ctr" rtl="0" eaLnBrk="1" latinLnBrk="0" hangingPunct="1">
              <a:spcBef>
                <a:spcPct val="20000"/>
              </a:spcBef>
              <a:buClr>
                <a:schemeClr val="tx1"/>
              </a:buClr>
              <a:buSzPct val="80000"/>
              <a:buFont typeface="Wingdings 2"/>
              <a:buNone/>
              <a:defRPr kumimoji="0" sz="2400" kern="1200">
                <a:solidFill>
                  <a:schemeClr val="tx1"/>
                </a:solidFill>
                <a:latin typeface="+mn-lt"/>
                <a:ea typeface="+mn-ea"/>
                <a:cs typeface="+mn-cs"/>
              </a:defRPr>
            </a:lvl2pPr>
            <a:lvl3pPr marL="914400" indent="0" algn="ctr" rtl="0" eaLnBrk="1" latinLnBrk="0" hangingPunct="1">
              <a:spcBef>
                <a:spcPct val="20000"/>
              </a:spcBef>
              <a:buClr>
                <a:schemeClr val="tx1"/>
              </a:buClr>
              <a:buSzPct val="95000"/>
              <a:buFont typeface="Wingdings"/>
              <a:buNone/>
              <a:defRPr kumimoji="0" sz="2200" kern="1200">
                <a:solidFill>
                  <a:schemeClr val="tx1"/>
                </a:solidFill>
                <a:latin typeface="+mn-lt"/>
                <a:ea typeface="+mn-ea"/>
                <a:cs typeface="+mn-cs"/>
              </a:defRPr>
            </a:lvl3pPr>
            <a:lvl4pPr marL="1371600" indent="0" algn="ctr" rtl="0" eaLnBrk="1" latinLnBrk="0" hangingPunct="1">
              <a:spcBef>
                <a:spcPct val="20000"/>
              </a:spcBef>
              <a:buClr>
                <a:schemeClr val="tx1"/>
              </a:buClr>
              <a:buSzPct val="100000"/>
              <a:buFont typeface="Wingdings 3"/>
              <a:buNone/>
              <a:defRPr kumimoji="0" sz="2000" kern="1200">
                <a:solidFill>
                  <a:schemeClr val="tx1"/>
                </a:solidFill>
                <a:latin typeface="+mn-lt"/>
                <a:ea typeface="+mn-ea"/>
                <a:cs typeface="+mn-cs"/>
              </a:defRPr>
            </a:lvl4pPr>
            <a:lvl5pPr marL="1828800" indent="0" algn="ctr" rtl="0" eaLnBrk="1" latinLnBrk="0" hangingPunct="1">
              <a:spcBef>
                <a:spcPct val="20000"/>
              </a:spcBef>
              <a:buClr>
                <a:schemeClr val="tx1"/>
              </a:buClr>
              <a:buFont typeface="Wingdings 2"/>
              <a:buNone/>
              <a:defRPr kumimoji="0" sz="2000" kern="1200">
                <a:solidFill>
                  <a:schemeClr val="tx1"/>
                </a:solidFill>
                <a:latin typeface="+mn-lt"/>
                <a:ea typeface="+mn-ea"/>
                <a:cs typeface="+mn-cs"/>
              </a:defRPr>
            </a:lvl5pPr>
            <a:lvl6pPr marL="2286000" indent="0" algn="ctr" rtl="0" eaLnBrk="1" latinLnBrk="0" hangingPunct="1">
              <a:spcBef>
                <a:spcPct val="20000"/>
              </a:spcBef>
              <a:buClr>
                <a:schemeClr val="tx1"/>
              </a:buClr>
              <a:buFont typeface="Wingdings 3"/>
              <a:buNone/>
              <a:defRPr kumimoji="0" sz="1800" kern="1200">
                <a:solidFill>
                  <a:schemeClr val="tx1"/>
                </a:solidFill>
                <a:latin typeface="+mn-lt"/>
                <a:ea typeface="+mn-ea"/>
                <a:cs typeface="+mn-cs"/>
              </a:defRPr>
            </a:lvl6pPr>
            <a:lvl7pPr marL="2743200" indent="0" algn="ctr" rtl="0" eaLnBrk="1" latinLnBrk="0" hangingPunct="1">
              <a:spcBef>
                <a:spcPct val="20000"/>
              </a:spcBef>
              <a:buClr>
                <a:schemeClr val="tx1"/>
              </a:buClr>
              <a:buFont typeface="Wingdings 2"/>
              <a:buNone/>
              <a:defRPr kumimoji="0" sz="1600" kern="1200">
                <a:solidFill>
                  <a:schemeClr val="tx1"/>
                </a:solidFill>
                <a:latin typeface="+mn-lt"/>
                <a:ea typeface="+mn-ea"/>
                <a:cs typeface="+mn-cs"/>
              </a:defRPr>
            </a:lvl7pPr>
            <a:lvl8pPr marL="3200400" indent="0" algn="ctr" rtl="0" eaLnBrk="1" latinLnBrk="0" hangingPunct="1">
              <a:spcBef>
                <a:spcPct val="20000"/>
              </a:spcBef>
              <a:buClr>
                <a:schemeClr val="tx1"/>
              </a:buClr>
              <a:buFont typeface="Wingdings 2"/>
              <a:buNone/>
              <a:defRPr kumimoji="0" sz="1400" kern="1200">
                <a:solidFill>
                  <a:schemeClr val="tx1"/>
                </a:solidFill>
                <a:latin typeface="+mn-lt"/>
                <a:ea typeface="+mn-ea"/>
                <a:cs typeface="+mn-cs"/>
              </a:defRPr>
            </a:lvl8pPr>
            <a:lvl9pPr marL="3657600" indent="0" algn="ctr" rtl="0" eaLnBrk="1" latinLnBrk="0" hangingPunct="1">
              <a:spcBef>
                <a:spcPct val="20000"/>
              </a:spcBef>
              <a:buClr>
                <a:schemeClr val="tx1"/>
              </a:buClr>
              <a:buFont typeface="Wingdings 2"/>
              <a:buNone/>
              <a:defRPr kumimoji="0" sz="1400" kern="1200" baseline="0">
                <a:solidFill>
                  <a:schemeClr val="tx1"/>
                </a:solidFill>
                <a:latin typeface="+mn-lt"/>
                <a:ea typeface="+mn-ea"/>
                <a:cs typeface="+mn-cs"/>
              </a:defRPr>
            </a:lvl9pPr>
          </a:lstStyle>
          <a:p>
            <a:pPr lvl="0" algn="just">
              <a:buClr>
                <a:prstClr val="white">
                  <a:shade val="95000"/>
                </a:prstClr>
              </a:buClr>
            </a:pPr>
            <a:r>
              <a:rPr lang="ru-RU" sz="2400" dirty="0">
                <a:ea typeface="Calibri"/>
              </a:rPr>
              <a:t>Гравюра Скарыны </a:t>
            </a:r>
            <a:r>
              <a:rPr lang="ru-RU" sz="2400" dirty="0" err="1">
                <a:ea typeface="Calibri"/>
              </a:rPr>
              <a:t>адрозніваецца</a:t>
            </a:r>
            <a:r>
              <a:rPr lang="ru-RU" sz="2400" dirty="0">
                <a:ea typeface="Calibri"/>
              </a:rPr>
              <a:t> </a:t>
            </a:r>
            <a:r>
              <a:rPr lang="ru-RU" sz="2400" dirty="0" err="1">
                <a:ea typeface="Calibri"/>
              </a:rPr>
              <a:t>вялікай</a:t>
            </a:r>
            <a:r>
              <a:rPr lang="ru-RU" sz="2400" dirty="0">
                <a:ea typeface="Calibri"/>
              </a:rPr>
              <a:t> </a:t>
            </a:r>
            <a:r>
              <a:rPr lang="ru-RU" sz="2400" dirty="0" err="1">
                <a:ea typeface="Calibri"/>
              </a:rPr>
              <a:t>дасканаласцю</a:t>
            </a:r>
            <a:r>
              <a:rPr lang="ru-RU" sz="2400" dirty="0">
                <a:ea typeface="Calibri"/>
              </a:rPr>
              <a:t>, </a:t>
            </a:r>
            <a:r>
              <a:rPr lang="ru-RU" sz="2400" dirty="0" err="1">
                <a:ea typeface="Calibri"/>
              </a:rPr>
              <a:t>разнастайнасцю</a:t>
            </a:r>
            <a:r>
              <a:rPr lang="ru-RU" sz="2400" dirty="0">
                <a:ea typeface="Calibri"/>
              </a:rPr>
              <a:t> </a:t>
            </a:r>
            <a:r>
              <a:rPr lang="ru-RU" sz="2400" dirty="0" err="1">
                <a:ea typeface="Calibri"/>
              </a:rPr>
              <a:t>рашэння</a:t>
            </a:r>
            <a:r>
              <a:rPr lang="ru-RU" sz="2400" dirty="0">
                <a:ea typeface="Calibri"/>
              </a:rPr>
              <a:t> </a:t>
            </a:r>
            <a:r>
              <a:rPr lang="ru-RU" sz="2400" dirty="0" err="1">
                <a:ea typeface="Calibri"/>
              </a:rPr>
              <a:t>асвятлення</a:t>
            </a:r>
            <a:r>
              <a:rPr lang="ru-RU" sz="2400" dirty="0">
                <a:ea typeface="Calibri"/>
              </a:rPr>
              <a:t>, </a:t>
            </a:r>
            <a:r>
              <a:rPr lang="ru-RU" sz="2400" dirty="0" err="1">
                <a:ea typeface="Calibri"/>
              </a:rPr>
              <a:t>пластыкі</a:t>
            </a:r>
            <a:r>
              <a:rPr lang="ru-RU" sz="2400" dirty="0">
                <a:ea typeface="Calibri"/>
              </a:rPr>
              <a:t> </a:t>
            </a:r>
            <a:r>
              <a:rPr lang="ru-RU" sz="2400" dirty="0" err="1">
                <a:ea typeface="Calibri"/>
              </a:rPr>
              <a:t>чалавечых</a:t>
            </a:r>
            <a:r>
              <a:rPr lang="ru-RU" sz="2400" dirty="0">
                <a:ea typeface="Calibri"/>
              </a:rPr>
              <a:t> </a:t>
            </a:r>
            <a:r>
              <a:rPr lang="ru-RU" sz="2400" dirty="0" err="1">
                <a:ea typeface="Calibri"/>
              </a:rPr>
              <a:t>фігур</a:t>
            </a:r>
            <a:r>
              <a:rPr lang="ru-RU" sz="2400" dirty="0">
                <a:ea typeface="Calibri"/>
              </a:rPr>
              <a:t> і </a:t>
            </a:r>
            <a:r>
              <a:rPr lang="ru-RU" sz="2400" dirty="0" err="1" smtClean="0">
                <a:ea typeface="Calibri"/>
              </a:rPr>
              <a:t>інтэр’ера</a:t>
            </a:r>
            <a:r>
              <a:rPr lang="ru-RU" sz="2400" dirty="0" smtClean="0">
                <a:ea typeface="Calibri"/>
              </a:rPr>
              <a:t>. </a:t>
            </a:r>
            <a:r>
              <a:rPr lang="be-BY" sz="2400" dirty="0" smtClean="0"/>
              <a:t>На гравюры «Эсфір» адлюстраваны эпізод, дзе Эсфір вымольвае памілаванне свайму народу ў цара Асфера. Шчырае маленне кранае сэрца магутнага цара. </a:t>
            </a:r>
            <a:r>
              <a:rPr lang="be-BY" sz="2400" dirty="0" smtClean="0">
                <a:solidFill>
                  <a:prstClr val="white"/>
                </a:solidFill>
              </a:rPr>
              <a:t>Параўноўваючы гравюры гэтай групы, можна заўважыць некаторую блізкасць у трактоўцы вобразаў. Так, напрыклад, вельмі падобныя адна на другую Юдзіф, Эсфір і дачка фараона, а прарок Данііл нагадвае селяніна-радцу з кнігі «Ісус Навін».</a:t>
            </a:r>
            <a:endParaRPr lang="ru-RU" sz="2400" dirty="0" smtClean="0">
              <a:solidFill>
                <a:prstClr val="white"/>
              </a:solidFill>
            </a:endParaRPr>
          </a:p>
          <a:p>
            <a:endParaRPr lang="ru-RU" dirty="0" smtClean="0"/>
          </a:p>
          <a:p>
            <a:endParaRPr lang="ru-RU" dirty="0"/>
          </a:p>
        </p:txBody>
      </p:sp>
    </p:spTree>
    <p:extLst>
      <p:ext uri="{BB962C8B-B14F-4D97-AF65-F5344CB8AC3E}">
        <p14:creationId xmlns="" xmlns:p14="http://schemas.microsoft.com/office/powerpoint/2010/main" val="46873694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19931" y="0"/>
            <a:ext cx="5969307" cy="4077072"/>
          </a:xfrm>
        </p:spPr>
        <p:txBody>
          <a:bodyPr>
            <a:noAutofit/>
          </a:bodyPr>
          <a:lstStyle/>
          <a:p>
            <a:pPr lvl="0" algn="just">
              <a:buClr>
                <a:prstClr val="white">
                  <a:shade val="95000"/>
                </a:prstClr>
              </a:buClr>
            </a:pPr>
            <a:r>
              <a:rPr lang="ru-RU" sz="1650" b="1" dirty="0" smtClean="0">
                <a:solidFill>
                  <a:schemeClr val="accent1"/>
                </a:solidFill>
                <a:ea typeface="Calibri"/>
              </a:rPr>
              <a:t>«</a:t>
            </a:r>
            <a:r>
              <a:rPr lang="ru-RU" sz="1650" b="1" dirty="0" err="1">
                <a:solidFill>
                  <a:schemeClr val="accent1"/>
                </a:solidFill>
                <a:ea typeface="Calibri"/>
              </a:rPr>
              <a:t>Дщера</a:t>
            </a:r>
            <a:r>
              <a:rPr lang="ru-RU" sz="1650" b="1" dirty="0">
                <a:solidFill>
                  <a:schemeClr val="accent1"/>
                </a:solidFill>
                <a:ea typeface="Calibri"/>
              </a:rPr>
              <a:t> фараонова </a:t>
            </a:r>
            <a:r>
              <a:rPr lang="ru-RU" sz="1650" b="1" dirty="0" err="1">
                <a:solidFill>
                  <a:schemeClr val="accent1"/>
                </a:solidFill>
                <a:ea typeface="Calibri"/>
              </a:rPr>
              <a:t>знашла</a:t>
            </a:r>
            <a:r>
              <a:rPr lang="ru-RU" sz="1650" b="1" dirty="0">
                <a:solidFill>
                  <a:schemeClr val="accent1"/>
                </a:solidFill>
                <a:ea typeface="Calibri"/>
              </a:rPr>
              <a:t> </a:t>
            </a:r>
            <a:r>
              <a:rPr lang="ru-RU" sz="1650" b="1" dirty="0" err="1" smtClean="0">
                <a:solidFill>
                  <a:schemeClr val="accent1"/>
                </a:solidFill>
                <a:ea typeface="Calibri"/>
              </a:rPr>
              <a:t>отроча</a:t>
            </a:r>
            <a:r>
              <a:rPr lang="ru-RU" sz="1650" b="1" dirty="0" smtClean="0">
                <a:solidFill>
                  <a:schemeClr val="accent1"/>
                </a:solidFill>
                <a:ea typeface="Calibri"/>
              </a:rPr>
              <a:t> </a:t>
            </a:r>
            <a:r>
              <a:rPr lang="ru-RU" sz="1650" b="1" dirty="0" err="1" smtClean="0">
                <a:solidFill>
                  <a:schemeClr val="accent1"/>
                </a:solidFill>
                <a:ea typeface="Calibri"/>
              </a:rPr>
              <a:t>Мойсея</a:t>
            </a:r>
            <a:r>
              <a:rPr lang="ru-RU" sz="1650" b="1" dirty="0" smtClean="0">
                <a:solidFill>
                  <a:schemeClr val="accent1"/>
                </a:solidFill>
                <a:ea typeface="Calibri"/>
              </a:rPr>
              <a:t> </a:t>
            </a:r>
            <a:r>
              <a:rPr lang="ru-RU" sz="1650" b="1" dirty="0">
                <a:solidFill>
                  <a:schemeClr val="accent1"/>
                </a:solidFill>
                <a:ea typeface="Calibri"/>
              </a:rPr>
              <a:t>у воде</a:t>
            </a:r>
            <a:r>
              <a:rPr lang="ru-RU" sz="1650" b="1" dirty="0" smtClean="0">
                <a:solidFill>
                  <a:schemeClr val="accent1"/>
                </a:solidFill>
                <a:ea typeface="Calibri"/>
              </a:rPr>
              <a:t>» («Дачка </a:t>
            </a:r>
            <a:r>
              <a:rPr lang="ru-RU" sz="1650" b="1" dirty="0">
                <a:solidFill>
                  <a:schemeClr val="accent1"/>
                </a:solidFill>
                <a:ea typeface="Calibri"/>
              </a:rPr>
              <a:t>фараона </a:t>
            </a:r>
            <a:r>
              <a:rPr lang="ru-RU" sz="1650" b="1" dirty="0" smtClean="0">
                <a:solidFill>
                  <a:schemeClr val="accent1"/>
                </a:solidFill>
                <a:ea typeface="Calibri"/>
              </a:rPr>
              <a:t>і </a:t>
            </a:r>
            <a:r>
              <a:rPr lang="ru-RU" sz="1650" b="1" dirty="0" err="1" smtClean="0">
                <a:solidFill>
                  <a:schemeClr val="accent1"/>
                </a:solidFill>
                <a:ea typeface="Calibri"/>
              </a:rPr>
              <a:t>Майсей</a:t>
            </a:r>
            <a:r>
              <a:rPr lang="ru-RU" sz="1650" b="1" dirty="0" smtClean="0">
                <a:solidFill>
                  <a:schemeClr val="accent1"/>
                </a:solidFill>
                <a:ea typeface="Calibri"/>
              </a:rPr>
              <a:t>»).</a:t>
            </a:r>
            <a:r>
              <a:rPr lang="ru-RU" sz="1650" dirty="0" smtClean="0">
                <a:ea typeface="Calibri"/>
              </a:rPr>
              <a:t> </a:t>
            </a:r>
            <a:r>
              <a:rPr lang="ru-RU" sz="1650" dirty="0" err="1" smtClean="0">
                <a:ea typeface="Calibri"/>
              </a:rPr>
              <a:t>Тытульны</a:t>
            </a:r>
            <a:r>
              <a:rPr lang="ru-RU" sz="1650" dirty="0" smtClean="0">
                <a:ea typeface="Calibri"/>
              </a:rPr>
              <a:t> </a:t>
            </a:r>
            <a:r>
              <a:rPr lang="ru-RU" sz="1650" dirty="0" err="1" smtClean="0">
                <a:ea typeface="Calibri"/>
              </a:rPr>
              <a:t>ліст</a:t>
            </a:r>
            <a:r>
              <a:rPr lang="ru-RU" sz="1650" dirty="0" smtClean="0">
                <a:ea typeface="Calibri"/>
              </a:rPr>
              <a:t> </a:t>
            </a:r>
            <a:r>
              <a:rPr lang="ru-RU" sz="1650" dirty="0" err="1" smtClean="0">
                <a:ea typeface="Calibri"/>
              </a:rPr>
              <a:t>кнігі</a:t>
            </a:r>
            <a:r>
              <a:rPr lang="ru-RU" sz="1650" dirty="0" smtClean="0">
                <a:ea typeface="Calibri"/>
              </a:rPr>
              <a:t> «</a:t>
            </a:r>
            <a:r>
              <a:rPr lang="ru-RU" sz="1650" dirty="0" err="1" smtClean="0">
                <a:ea typeface="Calibri"/>
              </a:rPr>
              <a:t>Выхад</a:t>
            </a:r>
            <a:r>
              <a:rPr lang="ru-RU" sz="1650" dirty="0">
                <a:ea typeface="Calibri"/>
              </a:rPr>
              <a:t>». </a:t>
            </a:r>
            <a:r>
              <a:rPr lang="ru-RU" sz="1650" dirty="0" smtClean="0">
                <a:ea typeface="Calibri"/>
              </a:rPr>
              <a:t>1519(?) г</a:t>
            </a:r>
            <a:r>
              <a:rPr lang="ru-RU" sz="1650" dirty="0">
                <a:ea typeface="Calibri"/>
              </a:rPr>
              <a:t>. 104х105 </a:t>
            </a:r>
            <a:r>
              <a:rPr lang="ru-RU" sz="1650" dirty="0" smtClean="0">
                <a:ea typeface="Calibri"/>
              </a:rPr>
              <a:t>мм.</a:t>
            </a:r>
            <a:r>
              <a:rPr lang="ru-RU" sz="1650" dirty="0">
                <a:ea typeface="Calibri"/>
              </a:rPr>
              <a:t> </a:t>
            </a:r>
            <a:r>
              <a:rPr lang="ru-RU" sz="1650" dirty="0" err="1" smtClean="0">
                <a:ea typeface="Calibri"/>
              </a:rPr>
              <a:t>Усталяваўшыся</a:t>
            </a:r>
            <a:r>
              <a:rPr lang="ru-RU" sz="1650" dirty="0" smtClean="0">
                <a:ea typeface="Calibri"/>
              </a:rPr>
              <a:t> ў </a:t>
            </a:r>
            <a:r>
              <a:rPr lang="ru-RU" sz="1650" dirty="0" err="1" smtClean="0">
                <a:ea typeface="Calibri"/>
              </a:rPr>
              <a:t>Егіпце</a:t>
            </a:r>
            <a:r>
              <a:rPr lang="ru-RU" sz="1650" dirty="0" smtClean="0">
                <a:ea typeface="Calibri"/>
              </a:rPr>
              <a:t>, </a:t>
            </a:r>
            <a:r>
              <a:rPr lang="ru-RU" sz="1650" dirty="0" err="1" smtClean="0">
                <a:ea typeface="Calibri"/>
              </a:rPr>
              <a:t>яўрэі</a:t>
            </a:r>
            <a:r>
              <a:rPr lang="ru-RU" sz="1650" dirty="0" smtClean="0">
                <a:ea typeface="Calibri"/>
              </a:rPr>
              <a:t> </a:t>
            </a:r>
            <a:r>
              <a:rPr lang="ru-RU" sz="1650" dirty="0" err="1" smtClean="0">
                <a:ea typeface="Calibri"/>
              </a:rPr>
              <a:t>ўсё</a:t>
            </a:r>
            <a:r>
              <a:rPr lang="ru-RU" sz="1650" dirty="0" smtClean="0">
                <a:ea typeface="Calibri"/>
              </a:rPr>
              <a:t> </a:t>
            </a:r>
            <a:r>
              <a:rPr lang="ru-RU" sz="1650" dirty="0" err="1" smtClean="0">
                <a:ea typeface="Calibri"/>
              </a:rPr>
              <a:t>больш</a:t>
            </a:r>
            <a:r>
              <a:rPr lang="ru-RU" sz="1650" dirty="0" smtClean="0">
                <a:ea typeface="Calibri"/>
              </a:rPr>
              <a:t> </a:t>
            </a:r>
            <a:r>
              <a:rPr lang="ru-RU" sz="1650" dirty="0" err="1" smtClean="0">
                <a:ea typeface="Calibri"/>
              </a:rPr>
              <a:t>узмацняліся</a:t>
            </a:r>
            <a:r>
              <a:rPr lang="ru-RU" sz="1650" dirty="0" smtClean="0">
                <a:ea typeface="Calibri"/>
              </a:rPr>
              <a:t>. </a:t>
            </a:r>
            <a:r>
              <a:rPr lang="ru-RU" sz="1650" dirty="0" err="1" smtClean="0">
                <a:ea typeface="Calibri"/>
              </a:rPr>
              <a:t>Гэтым</a:t>
            </a:r>
            <a:r>
              <a:rPr lang="ru-RU" sz="1650" dirty="0" smtClean="0">
                <a:ea typeface="Calibri"/>
              </a:rPr>
              <a:t> </a:t>
            </a:r>
            <a:r>
              <a:rPr lang="ru-RU" sz="1650" dirty="0" err="1" smtClean="0">
                <a:ea typeface="Calibri"/>
              </a:rPr>
              <a:t>вельмі</a:t>
            </a:r>
            <a:r>
              <a:rPr lang="ru-RU" sz="1650" dirty="0" smtClean="0">
                <a:ea typeface="Calibri"/>
              </a:rPr>
              <a:t> </a:t>
            </a:r>
            <a:r>
              <a:rPr lang="ru-RU" sz="1650" dirty="0" err="1" smtClean="0">
                <a:ea typeface="Calibri"/>
              </a:rPr>
              <a:t>занепакоіўся</a:t>
            </a:r>
            <a:r>
              <a:rPr lang="ru-RU" sz="1650" dirty="0" smtClean="0">
                <a:ea typeface="Calibri"/>
              </a:rPr>
              <a:t> </a:t>
            </a:r>
            <a:r>
              <a:rPr lang="ru-RU" sz="1650" dirty="0" err="1" smtClean="0">
                <a:ea typeface="Calibri"/>
              </a:rPr>
              <a:t>егіпецкі</a:t>
            </a:r>
            <a:r>
              <a:rPr lang="ru-RU" sz="1650" dirty="0" smtClean="0">
                <a:ea typeface="Calibri"/>
              </a:rPr>
              <a:t> </a:t>
            </a:r>
            <a:r>
              <a:rPr lang="ru-RU" sz="1650" dirty="0" err="1" smtClean="0">
                <a:ea typeface="Calibri"/>
              </a:rPr>
              <a:t>цар</a:t>
            </a:r>
            <a:r>
              <a:rPr lang="ru-RU" sz="1650" dirty="0" smtClean="0">
                <a:ea typeface="Calibri"/>
              </a:rPr>
              <a:t>. І </a:t>
            </a:r>
            <a:r>
              <a:rPr lang="ru-RU" sz="1650" dirty="0" err="1" smtClean="0">
                <a:ea typeface="Calibri"/>
              </a:rPr>
              <a:t>тады</a:t>
            </a:r>
            <a:r>
              <a:rPr lang="ru-RU" sz="1650" dirty="0" smtClean="0">
                <a:ea typeface="Calibri"/>
              </a:rPr>
              <a:t> </a:t>
            </a:r>
            <a:r>
              <a:rPr lang="ru-RU" sz="1650" dirty="0" err="1" smtClean="0">
                <a:ea typeface="Calibri"/>
              </a:rPr>
              <a:t>ён</a:t>
            </a:r>
            <a:r>
              <a:rPr lang="ru-RU" sz="1650" dirty="0" smtClean="0">
                <a:ea typeface="Calibri"/>
              </a:rPr>
              <a:t> </a:t>
            </a:r>
            <a:r>
              <a:rPr lang="ru-RU" sz="1650" dirty="0" err="1" smtClean="0">
                <a:ea typeface="Calibri"/>
              </a:rPr>
              <a:t>загадаў</a:t>
            </a:r>
            <a:r>
              <a:rPr lang="ru-RU" sz="1650" dirty="0" smtClean="0">
                <a:ea typeface="Calibri"/>
              </a:rPr>
              <a:t> </a:t>
            </a:r>
            <a:r>
              <a:rPr lang="ru-RU" sz="1650" dirty="0" err="1" smtClean="0">
                <a:ea typeface="Calibri"/>
              </a:rPr>
              <a:t>усіх</a:t>
            </a:r>
            <a:r>
              <a:rPr lang="ru-RU" sz="1650" dirty="0" smtClean="0">
                <a:ea typeface="Calibri"/>
              </a:rPr>
              <a:t> </a:t>
            </a:r>
            <a:r>
              <a:rPr lang="ru-RU" sz="1650" dirty="0" err="1" smtClean="0">
                <a:ea typeface="Calibri"/>
              </a:rPr>
              <a:t>нарадзіўшыхся</a:t>
            </a:r>
            <a:r>
              <a:rPr lang="ru-RU" sz="1650" dirty="0" smtClean="0">
                <a:ea typeface="Calibri"/>
              </a:rPr>
              <a:t> </a:t>
            </a:r>
            <a:r>
              <a:rPr lang="ru-RU" sz="1650" dirty="0" err="1" smtClean="0">
                <a:ea typeface="Calibri"/>
              </a:rPr>
              <a:t>яўрэйскіх</a:t>
            </a:r>
            <a:r>
              <a:rPr lang="ru-RU" sz="1650" dirty="0" smtClean="0">
                <a:ea typeface="Calibri"/>
              </a:rPr>
              <a:t> </a:t>
            </a:r>
            <a:r>
              <a:rPr lang="ru-RU" sz="1650" dirty="0" err="1" smtClean="0">
                <a:ea typeface="Calibri"/>
              </a:rPr>
              <a:t>хлопчыкаў</a:t>
            </a:r>
            <a:r>
              <a:rPr lang="ru-RU" sz="1650" dirty="0" smtClean="0">
                <a:ea typeface="Calibri"/>
              </a:rPr>
              <a:t> </a:t>
            </a:r>
            <a:r>
              <a:rPr lang="ru-RU" sz="1650" dirty="0" err="1" smtClean="0">
                <a:ea typeface="Calibri"/>
              </a:rPr>
              <a:t>тапіць</a:t>
            </a:r>
            <a:r>
              <a:rPr lang="ru-RU" sz="1650" dirty="0" smtClean="0">
                <a:ea typeface="Calibri"/>
              </a:rPr>
              <a:t> у </a:t>
            </a:r>
            <a:r>
              <a:rPr lang="ru-RU" sz="1650" dirty="0" err="1" smtClean="0">
                <a:ea typeface="Calibri"/>
              </a:rPr>
              <a:t>рэчцы</a:t>
            </a:r>
            <a:r>
              <a:rPr lang="ru-RU" sz="1650" dirty="0" smtClean="0">
                <a:ea typeface="Calibri"/>
              </a:rPr>
              <a:t>. </a:t>
            </a:r>
            <a:r>
              <a:rPr lang="ru-RU" sz="1650" dirty="0" err="1" smtClean="0">
                <a:ea typeface="Calibri"/>
              </a:rPr>
              <a:t>Адна</a:t>
            </a:r>
            <a:r>
              <a:rPr lang="ru-RU" sz="1650" dirty="0" smtClean="0">
                <a:ea typeface="Calibri"/>
              </a:rPr>
              <a:t> </a:t>
            </a:r>
            <a:r>
              <a:rPr lang="ru-RU" sz="1650" dirty="0" err="1" smtClean="0">
                <a:ea typeface="Calibri"/>
              </a:rPr>
              <a:t>маці</a:t>
            </a:r>
            <a:r>
              <a:rPr lang="ru-RU" sz="1650" dirty="0" smtClean="0">
                <a:ea typeface="Calibri"/>
              </a:rPr>
              <a:t>, </a:t>
            </a:r>
            <a:r>
              <a:rPr lang="ru-RU" sz="1650" dirty="0" err="1" smtClean="0">
                <a:ea typeface="Calibri"/>
              </a:rPr>
              <a:t>ратуючы</a:t>
            </a:r>
            <a:r>
              <a:rPr lang="ru-RU" sz="1650" dirty="0" smtClean="0">
                <a:ea typeface="Calibri"/>
              </a:rPr>
              <a:t> сына, </a:t>
            </a:r>
            <a:r>
              <a:rPr lang="ru-RU" sz="1650" dirty="0" err="1" smtClean="0">
                <a:ea typeface="Calibri"/>
              </a:rPr>
              <a:t>паклала</a:t>
            </a:r>
            <a:r>
              <a:rPr lang="ru-RU" sz="1650" dirty="0" smtClean="0">
                <a:ea typeface="Calibri"/>
              </a:rPr>
              <a:t> </a:t>
            </a:r>
            <a:r>
              <a:rPr lang="ru-RU" sz="1650" dirty="0" err="1" smtClean="0">
                <a:ea typeface="Calibri"/>
              </a:rPr>
              <a:t>яго</a:t>
            </a:r>
            <a:r>
              <a:rPr lang="ru-RU" sz="1650" dirty="0" smtClean="0">
                <a:ea typeface="Calibri"/>
              </a:rPr>
              <a:t> ў </a:t>
            </a:r>
            <a:r>
              <a:rPr lang="ru-RU" sz="1650" dirty="0" err="1" smtClean="0">
                <a:ea typeface="Calibri"/>
              </a:rPr>
              <a:t>кошык</a:t>
            </a:r>
            <a:r>
              <a:rPr lang="ru-RU" sz="1650" dirty="0" smtClean="0">
                <a:ea typeface="Calibri"/>
              </a:rPr>
              <a:t> і </a:t>
            </a:r>
            <a:r>
              <a:rPr lang="ru-RU" sz="1650" dirty="0" err="1" smtClean="0">
                <a:ea typeface="Calibri"/>
              </a:rPr>
              <a:t>пакінула</a:t>
            </a:r>
            <a:r>
              <a:rPr lang="ru-RU" sz="1650" dirty="0" smtClean="0">
                <a:ea typeface="Calibri"/>
              </a:rPr>
              <a:t> ля </a:t>
            </a:r>
            <a:r>
              <a:rPr lang="ru-RU" sz="1650" dirty="0" err="1" smtClean="0">
                <a:ea typeface="Calibri"/>
              </a:rPr>
              <a:t>ракі</a:t>
            </a:r>
            <a:r>
              <a:rPr lang="ru-RU" sz="1650" dirty="0" smtClean="0">
                <a:ea typeface="Calibri"/>
              </a:rPr>
              <a:t>. Дачка фараона, </a:t>
            </a:r>
            <a:r>
              <a:rPr lang="ru-RU" sz="1650" dirty="0" err="1" smtClean="0">
                <a:ea typeface="Calibri"/>
              </a:rPr>
              <a:t>убачыўшы</a:t>
            </a:r>
            <a:r>
              <a:rPr lang="ru-RU" sz="1650" dirty="0" smtClean="0">
                <a:ea typeface="Calibri"/>
              </a:rPr>
              <a:t> </a:t>
            </a:r>
            <a:r>
              <a:rPr lang="ru-RU" sz="1650" dirty="0" err="1" smtClean="0">
                <a:ea typeface="Calibri"/>
              </a:rPr>
              <a:t>цудоўнае</a:t>
            </a:r>
            <a:r>
              <a:rPr lang="ru-RU" sz="1650" dirty="0" smtClean="0">
                <a:ea typeface="Calibri"/>
              </a:rPr>
              <a:t> </a:t>
            </a:r>
            <a:r>
              <a:rPr lang="ru-RU" sz="1650" dirty="0" err="1" smtClean="0">
                <a:ea typeface="Calibri"/>
              </a:rPr>
              <a:t>дзіця</a:t>
            </a:r>
            <a:r>
              <a:rPr lang="ru-RU" sz="1650" dirty="0" smtClean="0">
                <a:ea typeface="Calibri"/>
              </a:rPr>
              <a:t>, </a:t>
            </a:r>
            <a:r>
              <a:rPr lang="ru-RU" sz="1650" dirty="0" err="1" smtClean="0">
                <a:ea typeface="Calibri"/>
              </a:rPr>
              <a:t>паслала</a:t>
            </a:r>
            <a:r>
              <a:rPr lang="ru-RU" sz="1650" dirty="0" smtClean="0">
                <a:ea typeface="Calibri"/>
              </a:rPr>
              <a:t> за </a:t>
            </a:r>
            <a:r>
              <a:rPr lang="ru-RU" sz="1650" dirty="0" err="1" smtClean="0">
                <a:ea typeface="Calibri"/>
              </a:rPr>
              <a:t>карміліцай</a:t>
            </a:r>
            <a:r>
              <a:rPr lang="ru-RU" sz="1650" dirty="0" smtClean="0">
                <a:ea typeface="Calibri"/>
              </a:rPr>
              <a:t>. </a:t>
            </a:r>
            <a:r>
              <a:rPr lang="ru-RU" sz="1650" dirty="0" err="1" smtClean="0">
                <a:ea typeface="Calibri"/>
              </a:rPr>
              <a:t>Ёй</a:t>
            </a:r>
            <a:r>
              <a:rPr lang="ru-RU" sz="1650" dirty="0" smtClean="0">
                <a:ea typeface="Calibri"/>
              </a:rPr>
              <a:t> </a:t>
            </a:r>
            <a:r>
              <a:rPr lang="ru-RU" sz="1650" dirty="0" err="1" smtClean="0">
                <a:ea typeface="Calibri"/>
              </a:rPr>
              <a:t>аказалася</a:t>
            </a:r>
            <a:r>
              <a:rPr lang="ru-RU" sz="1650" dirty="0" smtClean="0">
                <a:ea typeface="Calibri"/>
              </a:rPr>
              <a:t> </a:t>
            </a:r>
            <a:r>
              <a:rPr lang="ru-RU" sz="1650" dirty="0" err="1" smtClean="0">
                <a:ea typeface="Calibri"/>
              </a:rPr>
              <a:t>маці</a:t>
            </a:r>
            <a:r>
              <a:rPr lang="ru-RU" sz="1650" dirty="0" smtClean="0">
                <a:ea typeface="Calibri"/>
              </a:rPr>
              <a:t> </a:t>
            </a:r>
            <a:r>
              <a:rPr lang="ru-RU" sz="1650" dirty="0" err="1" smtClean="0">
                <a:ea typeface="Calibri"/>
              </a:rPr>
              <a:t>хлопчыка</a:t>
            </a:r>
            <a:r>
              <a:rPr lang="ru-RU" sz="1650" dirty="0" smtClean="0">
                <a:ea typeface="Calibri"/>
              </a:rPr>
              <a:t>. </a:t>
            </a:r>
            <a:r>
              <a:rPr lang="ru-RU" sz="1650" dirty="0" err="1" smtClean="0">
                <a:ea typeface="Calibri"/>
              </a:rPr>
              <a:t>Царэўна</a:t>
            </a:r>
            <a:r>
              <a:rPr lang="ru-RU" sz="1650" dirty="0" smtClean="0">
                <a:ea typeface="Calibri"/>
              </a:rPr>
              <a:t> </a:t>
            </a:r>
            <a:r>
              <a:rPr lang="ru-RU" sz="1650" dirty="0" err="1" smtClean="0">
                <a:ea typeface="Calibri"/>
              </a:rPr>
              <a:t>ўсынавіла</a:t>
            </a:r>
            <a:r>
              <a:rPr lang="ru-RU" sz="1650" dirty="0" smtClean="0">
                <a:ea typeface="Calibri"/>
              </a:rPr>
              <a:t> </a:t>
            </a:r>
            <a:r>
              <a:rPr lang="ru-RU" sz="1650" dirty="0" err="1" smtClean="0">
                <a:ea typeface="Calibri"/>
              </a:rPr>
              <a:t>яго</a:t>
            </a:r>
            <a:r>
              <a:rPr lang="ru-RU" sz="1650" dirty="0" smtClean="0">
                <a:ea typeface="Calibri"/>
              </a:rPr>
              <a:t> і дала яму </a:t>
            </a:r>
            <a:r>
              <a:rPr lang="ru-RU" sz="1650" dirty="0" err="1" smtClean="0">
                <a:ea typeface="Calibri"/>
              </a:rPr>
              <a:t>імя</a:t>
            </a:r>
            <a:r>
              <a:rPr lang="ru-RU" sz="1650" dirty="0" smtClean="0">
                <a:ea typeface="Calibri"/>
              </a:rPr>
              <a:t> </a:t>
            </a:r>
            <a:r>
              <a:rPr lang="ru-RU" sz="1650" dirty="0" err="1" smtClean="0">
                <a:ea typeface="Calibri"/>
              </a:rPr>
              <a:t>Майсей</a:t>
            </a:r>
            <a:r>
              <a:rPr lang="ru-RU" sz="1650" dirty="0" smtClean="0">
                <a:ea typeface="Calibri"/>
              </a:rPr>
              <a:t> – «з </a:t>
            </a:r>
            <a:r>
              <a:rPr lang="ru-RU" sz="1650" dirty="0" err="1" smtClean="0">
                <a:ea typeface="Calibri"/>
              </a:rPr>
              <a:t>вады</a:t>
            </a:r>
            <a:r>
              <a:rPr lang="ru-RU" sz="1650" dirty="0" smtClean="0">
                <a:ea typeface="Calibri"/>
              </a:rPr>
              <a:t> вынуты». </a:t>
            </a:r>
            <a:r>
              <a:rPr lang="be-BY" sz="1650" dirty="0" smtClean="0"/>
              <a:t>Гравюра </a:t>
            </a:r>
            <a:r>
              <a:rPr lang="be-BY" sz="1650" dirty="0"/>
              <a:t>вызначаецца эмацыянальнай насычанасцю, вобразнасцю, мастацкай завершанасцю і высокім узроўнем выканаўчага майстэрства</a:t>
            </a:r>
            <a:r>
              <a:rPr lang="be-BY" sz="1650" dirty="0" smtClean="0"/>
              <a:t>. Значна слабей падобныя малюнкі выкананы ў </a:t>
            </a:r>
            <a:r>
              <a:rPr lang="be-BY" sz="1650" dirty="0"/>
              <a:t>чэшскай Бібліі 1506 г., а таксама ў </a:t>
            </a:r>
            <a:r>
              <a:rPr lang="be-BY" sz="1650" dirty="0" smtClean="0"/>
              <a:t>лацінскай. </a:t>
            </a:r>
            <a:r>
              <a:rPr lang="ru-RU" sz="1650" dirty="0">
                <a:ea typeface="Calibri"/>
              </a:rPr>
              <a:t>На гравюры </a:t>
            </a:r>
            <a:r>
              <a:rPr lang="ru-RU" sz="1650" dirty="0" err="1">
                <a:ea typeface="Calibri"/>
              </a:rPr>
              <a:t>кампазіцыйна</a:t>
            </a:r>
            <a:r>
              <a:rPr lang="ru-RU" sz="1650" dirty="0">
                <a:ea typeface="Calibri"/>
              </a:rPr>
              <a:t> </a:t>
            </a:r>
            <a:r>
              <a:rPr lang="ru-RU" sz="1650" dirty="0" err="1" smtClean="0">
                <a:ea typeface="Calibri"/>
              </a:rPr>
              <a:t>аб’яднаныя</a:t>
            </a:r>
            <a:r>
              <a:rPr lang="ru-RU" sz="1650" dirty="0" smtClean="0">
                <a:ea typeface="Calibri"/>
              </a:rPr>
              <a:t> </a:t>
            </a:r>
            <a:r>
              <a:rPr lang="ru-RU" sz="1650" dirty="0" err="1">
                <a:ea typeface="Calibri"/>
              </a:rPr>
              <a:t>некалькі</a:t>
            </a:r>
            <a:r>
              <a:rPr lang="ru-RU" sz="1650" dirty="0">
                <a:ea typeface="Calibri"/>
              </a:rPr>
              <a:t> </a:t>
            </a:r>
            <a:r>
              <a:rPr lang="ru-RU" sz="1650" dirty="0" err="1">
                <a:ea typeface="Calibri"/>
              </a:rPr>
              <a:t>розначасовых</a:t>
            </a:r>
            <a:r>
              <a:rPr lang="ru-RU" sz="1650" dirty="0">
                <a:ea typeface="Calibri"/>
              </a:rPr>
              <a:t> </a:t>
            </a:r>
            <a:r>
              <a:rPr lang="ru-RU" sz="1650" dirty="0" err="1">
                <a:ea typeface="Calibri"/>
              </a:rPr>
              <a:t>падзей</a:t>
            </a:r>
            <a:r>
              <a:rPr lang="ru-RU" sz="1650" dirty="0">
                <a:ea typeface="Calibri"/>
              </a:rPr>
              <a:t> (</a:t>
            </a:r>
            <a:r>
              <a:rPr lang="ru-RU" sz="1650" dirty="0" err="1">
                <a:ea typeface="Calibri"/>
              </a:rPr>
              <a:t>утапленне</a:t>
            </a:r>
            <a:r>
              <a:rPr lang="ru-RU" sz="1650" dirty="0">
                <a:ea typeface="Calibri"/>
              </a:rPr>
              <a:t> </a:t>
            </a:r>
            <a:r>
              <a:rPr lang="ru-RU" sz="1650" dirty="0" err="1">
                <a:ea typeface="Calibri"/>
              </a:rPr>
              <a:t>дзяцей</a:t>
            </a:r>
            <a:r>
              <a:rPr lang="ru-RU" sz="1650" dirty="0">
                <a:ea typeface="Calibri"/>
              </a:rPr>
              <a:t>, </a:t>
            </a:r>
            <a:r>
              <a:rPr lang="ru-RU" sz="1650" dirty="0" err="1">
                <a:ea typeface="Calibri"/>
              </a:rPr>
              <a:t>пакуты</a:t>
            </a:r>
            <a:r>
              <a:rPr lang="ru-RU" sz="1650" dirty="0">
                <a:ea typeface="Calibri"/>
              </a:rPr>
              <a:t> </a:t>
            </a:r>
            <a:r>
              <a:rPr lang="ru-RU" sz="1650" dirty="0" err="1">
                <a:ea typeface="Calibri"/>
              </a:rPr>
              <a:t>іх</a:t>
            </a:r>
            <a:r>
              <a:rPr lang="ru-RU" sz="1650" dirty="0">
                <a:ea typeface="Calibri"/>
              </a:rPr>
              <a:t> </a:t>
            </a:r>
            <a:r>
              <a:rPr lang="ru-RU" sz="1650" dirty="0" err="1">
                <a:ea typeface="Calibri"/>
              </a:rPr>
              <a:t>маці</a:t>
            </a:r>
            <a:r>
              <a:rPr lang="ru-RU" sz="1650" dirty="0">
                <a:ea typeface="Calibri"/>
              </a:rPr>
              <a:t>, </a:t>
            </a:r>
            <a:r>
              <a:rPr lang="ru-RU" sz="1650" dirty="0" err="1">
                <a:ea typeface="Calibri"/>
              </a:rPr>
              <a:t>выратаванне</a:t>
            </a:r>
            <a:r>
              <a:rPr lang="ru-RU" sz="1650" dirty="0">
                <a:ea typeface="Calibri"/>
              </a:rPr>
              <a:t> </a:t>
            </a:r>
            <a:r>
              <a:rPr lang="ru-RU" sz="1650" dirty="0" err="1">
                <a:ea typeface="Calibri"/>
              </a:rPr>
              <a:t>Майсея</a:t>
            </a:r>
            <a:r>
              <a:rPr lang="ru-RU" sz="1650" dirty="0">
                <a:ea typeface="Calibri"/>
              </a:rPr>
              <a:t>). </a:t>
            </a:r>
            <a:r>
              <a:rPr lang="be-BY" sz="1650" dirty="0" smtClean="0"/>
              <a:t>Тут </a:t>
            </a:r>
            <a:r>
              <a:rPr lang="be-BY" sz="1650" dirty="0"/>
              <a:t>усё пабудавана на проціпастаўленнях</a:t>
            </a:r>
            <a:r>
              <a:rPr lang="be-BY" sz="1650" dirty="0" smtClean="0"/>
              <a:t>.</a:t>
            </a:r>
            <a:endParaRPr lang="ru-RU" sz="1650" dirty="0"/>
          </a:p>
        </p:txBody>
      </p:sp>
      <p:pic>
        <p:nvPicPr>
          <p:cNvPr id="7170" name="Picture 2" descr="D:\майкевич ю\проекты\скорина\гравюры\Image-12.jpg"/>
          <p:cNvPicPr>
            <a:picLocks noChangeAspect="1" noChangeArrowheads="1"/>
          </p:cNvPicPr>
          <p:nvPr/>
        </p:nvPicPr>
        <p:blipFill rotWithShape="1">
          <a:blip r:embed="rId2">
            <a:extLst>
              <a:ext uri="{28A0092B-C50C-407E-A947-70E740481C1C}">
                <a14:useLocalDpi xmlns="" xmlns:a14="http://schemas.microsoft.com/office/drawing/2010/main" val="0"/>
              </a:ext>
            </a:extLst>
          </a:blip>
          <a:srcRect l="2097" t="2314" r="2387" b="2415"/>
          <a:stretch/>
        </p:blipFill>
        <p:spPr bwMode="auto">
          <a:xfrm>
            <a:off x="5899428" y="548680"/>
            <a:ext cx="3194623" cy="3282014"/>
          </a:xfrm>
          <a:prstGeom prst="rect">
            <a:avLst/>
          </a:prstGeom>
          <a:noFill/>
          <a:extLst>
            <a:ext uri="{909E8E84-426E-40DD-AFC4-6F175D3DCCD1}">
              <a14:hiddenFill xmlns="" xmlns:a14="http://schemas.microsoft.com/office/drawing/2010/main">
                <a:solidFill>
                  <a:srgbClr val="FFFFFF"/>
                </a:solidFill>
              </a14:hiddenFill>
            </a:ext>
          </a:extLst>
        </p:spPr>
      </p:pic>
      <p:sp>
        <p:nvSpPr>
          <p:cNvPr id="4" name="Подзаголовок 2"/>
          <p:cNvSpPr txBox="1">
            <a:spLocks/>
          </p:cNvSpPr>
          <p:nvPr/>
        </p:nvSpPr>
        <p:spPr>
          <a:xfrm>
            <a:off x="-12576" y="4005064"/>
            <a:ext cx="9106627" cy="2952328"/>
          </a:xfrm>
          <a:prstGeom prst="rect">
            <a:avLst/>
          </a:prstGeom>
        </p:spPr>
        <p:txBody>
          <a:bodyPr vert="horz">
            <a:noAutofit/>
          </a:bodyPr>
          <a:lstStyle>
            <a:lvl1pPr marL="0" indent="0" algn="ctr" rtl="0" eaLnBrk="1" latinLnBrk="0" hangingPunct="1">
              <a:spcBef>
                <a:spcPct val="20000"/>
              </a:spcBef>
              <a:buClr>
                <a:schemeClr val="tx1">
                  <a:shade val="95000"/>
                </a:schemeClr>
              </a:buClr>
              <a:buSzPct val="65000"/>
              <a:buFont typeface="Wingdings 2"/>
              <a:buNone/>
              <a:defRPr kumimoji="0" sz="2800" kern="1200">
                <a:solidFill>
                  <a:schemeClr val="tx1"/>
                </a:solidFill>
                <a:latin typeface="+mn-lt"/>
                <a:ea typeface="+mn-ea"/>
                <a:cs typeface="+mn-cs"/>
              </a:defRPr>
            </a:lvl1pPr>
            <a:lvl2pPr marL="457200" indent="0" algn="ctr" rtl="0" eaLnBrk="1" latinLnBrk="0" hangingPunct="1">
              <a:spcBef>
                <a:spcPct val="20000"/>
              </a:spcBef>
              <a:buClr>
                <a:schemeClr val="tx1"/>
              </a:buClr>
              <a:buSzPct val="80000"/>
              <a:buFont typeface="Wingdings 2"/>
              <a:buNone/>
              <a:defRPr kumimoji="0" sz="2400" kern="1200">
                <a:solidFill>
                  <a:schemeClr val="tx1"/>
                </a:solidFill>
                <a:latin typeface="+mn-lt"/>
                <a:ea typeface="+mn-ea"/>
                <a:cs typeface="+mn-cs"/>
              </a:defRPr>
            </a:lvl2pPr>
            <a:lvl3pPr marL="914400" indent="0" algn="ctr" rtl="0" eaLnBrk="1" latinLnBrk="0" hangingPunct="1">
              <a:spcBef>
                <a:spcPct val="20000"/>
              </a:spcBef>
              <a:buClr>
                <a:schemeClr val="tx1"/>
              </a:buClr>
              <a:buSzPct val="95000"/>
              <a:buFont typeface="Wingdings"/>
              <a:buNone/>
              <a:defRPr kumimoji="0" sz="2200" kern="1200">
                <a:solidFill>
                  <a:schemeClr val="tx1"/>
                </a:solidFill>
                <a:latin typeface="+mn-lt"/>
                <a:ea typeface="+mn-ea"/>
                <a:cs typeface="+mn-cs"/>
              </a:defRPr>
            </a:lvl3pPr>
            <a:lvl4pPr marL="1371600" indent="0" algn="ctr" rtl="0" eaLnBrk="1" latinLnBrk="0" hangingPunct="1">
              <a:spcBef>
                <a:spcPct val="20000"/>
              </a:spcBef>
              <a:buClr>
                <a:schemeClr val="tx1"/>
              </a:buClr>
              <a:buSzPct val="100000"/>
              <a:buFont typeface="Wingdings 3"/>
              <a:buNone/>
              <a:defRPr kumimoji="0" sz="2000" kern="1200">
                <a:solidFill>
                  <a:schemeClr val="tx1"/>
                </a:solidFill>
                <a:latin typeface="+mn-lt"/>
                <a:ea typeface="+mn-ea"/>
                <a:cs typeface="+mn-cs"/>
              </a:defRPr>
            </a:lvl4pPr>
            <a:lvl5pPr marL="1828800" indent="0" algn="ctr" rtl="0" eaLnBrk="1" latinLnBrk="0" hangingPunct="1">
              <a:spcBef>
                <a:spcPct val="20000"/>
              </a:spcBef>
              <a:buClr>
                <a:schemeClr val="tx1"/>
              </a:buClr>
              <a:buFont typeface="Wingdings 2"/>
              <a:buNone/>
              <a:defRPr kumimoji="0" sz="2000" kern="1200">
                <a:solidFill>
                  <a:schemeClr val="tx1"/>
                </a:solidFill>
                <a:latin typeface="+mn-lt"/>
                <a:ea typeface="+mn-ea"/>
                <a:cs typeface="+mn-cs"/>
              </a:defRPr>
            </a:lvl5pPr>
            <a:lvl6pPr marL="2286000" indent="0" algn="ctr" rtl="0" eaLnBrk="1" latinLnBrk="0" hangingPunct="1">
              <a:spcBef>
                <a:spcPct val="20000"/>
              </a:spcBef>
              <a:buClr>
                <a:schemeClr val="tx1"/>
              </a:buClr>
              <a:buFont typeface="Wingdings 3"/>
              <a:buNone/>
              <a:defRPr kumimoji="0" sz="1800" kern="1200">
                <a:solidFill>
                  <a:schemeClr val="tx1"/>
                </a:solidFill>
                <a:latin typeface="+mn-lt"/>
                <a:ea typeface="+mn-ea"/>
                <a:cs typeface="+mn-cs"/>
              </a:defRPr>
            </a:lvl6pPr>
            <a:lvl7pPr marL="2743200" indent="0" algn="ctr" rtl="0" eaLnBrk="1" latinLnBrk="0" hangingPunct="1">
              <a:spcBef>
                <a:spcPct val="20000"/>
              </a:spcBef>
              <a:buClr>
                <a:schemeClr val="tx1"/>
              </a:buClr>
              <a:buFont typeface="Wingdings 2"/>
              <a:buNone/>
              <a:defRPr kumimoji="0" sz="1600" kern="1200">
                <a:solidFill>
                  <a:schemeClr val="tx1"/>
                </a:solidFill>
                <a:latin typeface="+mn-lt"/>
                <a:ea typeface="+mn-ea"/>
                <a:cs typeface="+mn-cs"/>
              </a:defRPr>
            </a:lvl7pPr>
            <a:lvl8pPr marL="3200400" indent="0" algn="ctr" rtl="0" eaLnBrk="1" latinLnBrk="0" hangingPunct="1">
              <a:spcBef>
                <a:spcPct val="20000"/>
              </a:spcBef>
              <a:buClr>
                <a:schemeClr val="tx1"/>
              </a:buClr>
              <a:buFont typeface="Wingdings 2"/>
              <a:buNone/>
              <a:defRPr kumimoji="0" sz="1400" kern="1200">
                <a:solidFill>
                  <a:schemeClr val="tx1"/>
                </a:solidFill>
                <a:latin typeface="+mn-lt"/>
                <a:ea typeface="+mn-ea"/>
                <a:cs typeface="+mn-cs"/>
              </a:defRPr>
            </a:lvl8pPr>
            <a:lvl9pPr marL="3657600" indent="0" algn="ctr" rtl="0" eaLnBrk="1" latinLnBrk="0" hangingPunct="1">
              <a:spcBef>
                <a:spcPct val="20000"/>
              </a:spcBef>
              <a:buClr>
                <a:schemeClr val="tx1"/>
              </a:buClr>
              <a:buFont typeface="Wingdings 2"/>
              <a:buNone/>
              <a:defRPr kumimoji="0" sz="1400" kern="1200" baseline="0">
                <a:solidFill>
                  <a:schemeClr val="tx1"/>
                </a:solidFill>
                <a:latin typeface="+mn-lt"/>
                <a:ea typeface="+mn-ea"/>
                <a:cs typeface="+mn-cs"/>
              </a:defRPr>
            </a:lvl9pPr>
          </a:lstStyle>
          <a:p>
            <a:pPr lvl="0" algn="just">
              <a:buClr>
                <a:prstClr val="white">
                  <a:shade val="95000"/>
                </a:prstClr>
              </a:buClr>
            </a:pPr>
            <a:r>
              <a:rPr lang="be-BY" sz="1650" dirty="0">
                <a:solidFill>
                  <a:prstClr val="white"/>
                </a:solidFill>
              </a:rPr>
              <a:t>Бясстрасная, прывыклая загадваць дачка фараона і ўсхваляваная, поўная любві да выратаванага сына карміліца. Задаволены твар фараона, які назірае за тым, як слугі кідаюць у бурлівыя воды ракі яўрэйскіх дзяцей, і </a:t>
            </a:r>
            <a:r>
              <a:rPr lang="be-BY" sz="1650" dirty="0" smtClean="0">
                <a:solidFill>
                  <a:prstClr val="white"/>
                </a:solidFill>
              </a:rPr>
              <a:t>радасць на твары </a:t>
            </a:r>
            <a:r>
              <a:rPr lang="be-BY" sz="1650" dirty="0">
                <a:solidFill>
                  <a:prstClr val="white"/>
                </a:solidFill>
              </a:rPr>
              <a:t>служанкі, якая дапамагла адвесці смерць ад аднаго з гэтых дзяцей. </a:t>
            </a:r>
            <a:r>
              <a:rPr lang="be-BY" sz="1650" dirty="0" smtClean="0">
                <a:solidFill>
                  <a:prstClr val="white"/>
                </a:solidFill>
              </a:rPr>
              <a:t>Кожны персанаж гравюры – жывы чалавек, індывідуальнасць. Прычым біблейскіх герояў аўтар паказвае ў вопратцы свайго часу. І тут, як і ў іншых гравюрах, ярка праявіліся беларускія і наогул славянскія рысы. Твары карміліцы-маці і слуг, вопратка бабак-павітух – шнуроўкі, намёткі і г. д. – яўна беларускія. У гэтай гравюры, таксама як і ў астатніх, што адносяцца да першай групы, выбар тэхнічных прыёмаў глыбока прадуманы. Штрыхі, нанесеныя на гравюру, мімаволі накіроўваюць увагу ў цэнтр кампазіцыі. Цікава і тое, што другі план зусім не засланяюць пярэднія вялікія фігуры. Аўтар дасягнуў гэтага тым, што змясціў цёмныя фігуркі другарадных дзеючых асоб на фоне светлага неба.</a:t>
            </a:r>
            <a:endParaRPr lang="ru-RU" sz="1650" dirty="0"/>
          </a:p>
        </p:txBody>
      </p:sp>
    </p:spTree>
    <p:extLst>
      <p:ext uri="{BB962C8B-B14F-4D97-AF65-F5344CB8AC3E}">
        <p14:creationId xmlns="" xmlns:p14="http://schemas.microsoft.com/office/powerpoint/2010/main" val="46873694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0" y="332656"/>
            <a:ext cx="5364088" cy="6525344"/>
          </a:xfrm>
        </p:spPr>
        <p:txBody>
          <a:bodyPr>
            <a:normAutofit fontScale="92500" lnSpcReduction="10000"/>
          </a:bodyPr>
          <a:lstStyle/>
          <a:p>
            <a:pPr algn="just"/>
            <a:r>
              <a:rPr lang="ru-RU" b="1" dirty="0" smtClean="0">
                <a:solidFill>
                  <a:schemeClr val="accent1"/>
                </a:solidFill>
                <a:ea typeface="Calibri"/>
              </a:rPr>
              <a:t>«</a:t>
            </a:r>
            <a:r>
              <a:rPr lang="ru-RU" b="1" dirty="0" err="1" smtClean="0">
                <a:solidFill>
                  <a:schemeClr val="accent1"/>
                </a:solidFill>
                <a:ea typeface="Calibri"/>
              </a:rPr>
              <a:t>Мойсей</a:t>
            </a:r>
            <a:r>
              <a:rPr lang="ru-RU" b="1" dirty="0" smtClean="0">
                <a:solidFill>
                  <a:schemeClr val="accent1"/>
                </a:solidFill>
                <a:ea typeface="Calibri"/>
              </a:rPr>
              <a:t> </a:t>
            </a:r>
            <a:r>
              <a:rPr lang="ru-RU" b="1" dirty="0" err="1" smtClean="0">
                <a:solidFill>
                  <a:schemeClr val="accent1"/>
                </a:solidFill>
                <a:ea typeface="Calibri"/>
              </a:rPr>
              <a:t>навчае</a:t>
            </a:r>
            <a:r>
              <a:rPr lang="ru-RU" b="1" dirty="0" smtClean="0">
                <a:solidFill>
                  <a:schemeClr val="accent1"/>
                </a:solidFill>
                <a:ea typeface="Calibri"/>
              </a:rPr>
              <a:t> </a:t>
            </a:r>
            <a:r>
              <a:rPr lang="ru-RU" b="1" dirty="0">
                <a:solidFill>
                  <a:schemeClr val="accent1"/>
                </a:solidFill>
                <a:ea typeface="Calibri"/>
              </a:rPr>
              <a:t>людей </a:t>
            </a:r>
            <a:r>
              <a:rPr lang="ru-RU" b="1" dirty="0" err="1" smtClean="0">
                <a:solidFill>
                  <a:schemeClr val="accent1"/>
                </a:solidFill>
                <a:ea typeface="Calibri"/>
              </a:rPr>
              <a:t>Ізрайлевых</a:t>
            </a:r>
            <a:r>
              <a:rPr lang="ru-RU" b="1" dirty="0" smtClean="0">
                <a:solidFill>
                  <a:schemeClr val="accent1"/>
                </a:solidFill>
                <a:ea typeface="Calibri"/>
              </a:rPr>
              <a:t> </a:t>
            </a:r>
            <a:r>
              <a:rPr lang="ru-RU" b="1" dirty="0" err="1">
                <a:solidFill>
                  <a:schemeClr val="accent1"/>
                </a:solidFill>
                <a:ea typeface="Calibri"/>
              </a:rPr>
              <a:t>Второга</a:t>
            </a:r>
            <a:r>
              <a:rPr lang="ru-RU" b="1" dirty="0">
                <a:solidFill>
                  <a:schemeClr val="accent1"/>
                </a:solidFill>
                <a:ea typeface="Calibri"/>
              </a:rPr>
              <a:t> закону</a:t>
            </a:r>
            <a:r>
              <a:rPr lang="ru-RU" b="1" dirty="0" smtClean="0">
                <a:solidFill>
                  <a:schemeClr val="accent1"/>
                </a:solidFill>
                <a:ea typeface="Calibri"/>
              </a:rPr>
              <a:t>» («</a:t>
            </a:r>
            <a:r>
              <a:rPr lang="ru-RU" b="1" dirty="0" err="1" smtClean="0">
                <a:solidFill>
                  <a:schemeClr val="accent1"/>
                </a:solidFill>
                <a:ea typeface="Calibri"/>
              </a:rPr>
              <a:t>Майсей</a:t>
            </a:r>
            <a:r>
              <a:rPr lang="ru-RU" b="1" dirty="0" smtClean="0">
                <a:solidFill>
                  <a:schemeClr val="accent1"/>
                </a:solidFill>
                <a:ea typeface="Calibri"/>
              </a:rPr>
              <a:t> </a:t>
            </a:r>
            <a:r>
              <a:rPr lang="ru-RU" b="1" dirty="0" err="1" smtClean="0">
                <a:solidFill>
                  <a:schemeClr val="accent1"/>
                </a:solidFill>
                <a:ea typeface="Calibri"/>
              </a:rPr>
              <a:t>перад</a:t>
            </a:r>
            <a:r>
              <a:rPr lang="ru-RU" b="1" dirty="0" smtClean="0">
                <a:solidFill>
                  <a:schemeClr val="accent1"/>
                </a:solidFill>
                <a:ea typeface="Calibri"/>
              </a:rPr>
              <a:t> народам»). </a:t>
            </a:r>
            <a:r>
              <a:rPr lang="ru-RU" dirty="0" err="1" smtClean="0">
                <a:ea typeface="Calibri"/>
              </a:rPr>
              <a:t>Тытульны</a:t>
            </a:r>
            <a:r>
              <a:rPr lang="ru-RU" dirty="0" smtClean="0">
                <a:ea typeface="Calibri"/>
              </a:rPr>
              <a:t> </a:t>
            </a:r>
            <a:r>
              <a:rPr lang="ru-RU" dirty="0" err="1" smtClean="0">
                <a:ea typeface="Calibri"/>
              </a:rPr>
              <a:t>ліст</a:t>
            </a:r>
            <a:r>
              <a:rPr lang="ru-RU" dirty="0" smtClean="0">
                <a:ea typeface="Calibri"/>
              </a:rPr>
              <a:t> </a:t>
            </a:r>
            <a:r>
              <a:rPr lang="ru-RU" dirty="0" err="1" smtClean="0">
                <a:ea typeface="Calibri"/>
              </a:rPr>
              <a:t>кнігі</a:t>
            </a:r>
            <a:r>
              <a:rPr lang="ru-RU" dirty="0" smtClean="0">
                <a:ea typeface="Calibri"/>
              </a:rPr>
              <a:t> «</a:t>
            </a:r>
            <a:r>
              <a:rPr lang="ru-RU" dirty="0" err="1" smtClean="0">
                <a:ea typeface="Calibri"/>
              </a:rPr>
              <a:t>Другі</a:t>
            </a:r>
            <a:r>
              <a:rPr lang="ru-RU" dirty="0" smtClean="0">
                <a:ea typeface="Calibri"/>
              </a:rPr>
              <a:t> закон</a:t>
            </a:r>
            <a:r>
              <a:rPr lang="ru-RU" dirty="0">
                <a:ea typeface="Calibri"/>
              </a:rPr>
              <a:t>». </a:t>
            </a:r>
            <a:r>
              <a:rPr lang="ru-RU" dirty="0" smtClean="0">
                <a:ea typeface="Calibri"/>
              </a:rPr>
              <a:t>1519 г</a:t>
            </a:r>
            <a:r>
              <a:rPr lang="ru-RU" dirty="0">
                <a:ea typeface="Calibri"/>
              </a:rPr>
              <a:t>. </a:t>
            </a:r>
            <a:r>
              <a:rPr lang="ru-RU" dirty="0" smtClean="0">
                <a:ea typeface="Calibri"/>
              </a:rPr>
              <a:t>105х104 мм. </a:t>
            </a:r>
          </a:p>
          <a:p>
            <a:pPr algn="just"/>
            <a:r>
              <a:rPr lang="ru-RU" dirty="0" err="1" smtClean="0">
                <a:ea typeface="Calibri"/>
              </a:rPr>
              <a:t>Кампазіцыя</a:t>
            </a:r>
            <a:r>
              <a:rPr lang="ru-RU" dirty="0" smtClean="0">
                <a:ea typeface="Calibri"/>
              </a:rPr>
              <a:t> </a:t>
            </a:r>
            <a:r>
              <a:rPr lang="ru-RU" dirty="0">
                <a:ea typeface="Calibri"/>
              </a:rPr>
              <a:t>гравюры </a:t>
            </a:r>
            <a:r>
              <a:rPr lang="ru-RU" dirty="0" err="1">
                <a:ea typeface="Calibri"/>
              </a:rPr>
              <a:t>свядома</a:t>
            </a:r>
            <a:r>
              <a:rPr lang="ru-RU" dirty="0">
                <a:ea typeface="Calibri"/>
              </a:rPr>
              <a:t> </a:t>
            </a:r>
            <a:r>
              <a:rPr lang="ru-RU" dirty="0" err="1" smtClean="0">
                <a:ea typeface="Calibri"/>
              </a:rPr>
              <a:t>манументалізавана</a:t>
            </a:r>
            <a:r>
              <a:rPr lang="ru-RU" dirty="0" smtClean="0">
                <a:ea typeface="Calibri"/>
              </a:rPr>
              <a:t> </a:t>
            </a:r>
            <a:r>
              <a:rPr lang="ru-RU" dirty="0">
                <a:ea typeface="Calibri"/>
              </a:rPr>
              <a:t>з </a:t>
            </a:r>
            <a:r>
              <a:rPr lang="ru-RU" dirty="0" err="1">
                <a:ea typeface="Calibri"/>
              </a:rPr>
              <a:t>мэтай</a:t>
            </a:r>
            <a:r>
              <a:rPr lang="ru-RU" dirty="0">
                <a:ea typeface="Calibri"/>
              </a:rPr>
              <a:t> </a:t>
            </a:r>
            <a:r>
              <a:rPr lang="ru-RU" dirty="0" err="1">
                <a:ea typeface="Calibri"/>
              </a:rPr>
              <a:t>падкрэсліць</a:t>
            </a:r>
            <a:r>
              <a:rPr lang="ru-RU" dirty="0">
                <a:ea typeface="Calibri"/>
              </a:rPr>
              <a:t> </a:t>
            </a:r>
            <a:r>
              <a:rPr lang="ru-RU" dirty="0" err="1">
                <a:ea typeface="Calibri"/>
              </a:rPr>
              <a:t>значнасць</a:t>
            </a:r>
            <a:r>
              <a:rPr lang="ru-RU" dirty="0">
                <a:ea typeface="Calibri"/>
              </a:rPr>
              <a:t> </a:t>
            </a:r>
            <a:r>
              <a:rPr lang="ru-RU" dirty="0" err="1">
                <a:ea typeface="Calibri"/>
              </a:rPr>
              <a:t>намаляванай</a:t>
            </a:r>
            <a:r>
              <a:rPr lang="ru-RU" dirty="0">
                <a:ea typeface="Calibri"/>
              </a:rPr>
              <a:t> </a:t>
            </a:r>
            <a:r>
              <a:rPr lang="ru-RU" dirty="0" err="1">
                <a:ea typeface="Calibri"/>
              </a:rPr>
              <a:t>сцэны</a:t>
            </a:r>
            <a:r>
              <a:rPr lang="ru-RU" dirty="0">
                <a:ea typeface="Calibri"/>
              </a:rPr>
              <a:t>. На </a:t>
            </a:r>
            <a:r>
              <a:rPr lang="ru-RU" dirty="0" err="1">
                <a:ea typeface="Calibri"/>
              </a:rPr>
              <a:t>пярэднім</a:t>
            </a:r>
            <a:r>
              <a:rPr lang="ru-RU" dirty="0">
                <a:ea typeface="Calibri"/>
              </a:rPr>
              <a:t> плане </a:t>
            </a:r>
            <a:r>
              <a:rPr lang="ru-RU" dirty="0" err="1">
                <a:ea typeface="Calibri"/>
              </a:rPr>
              <a:t>злева</a:t>
            </a:r>
            <a:r>
              <a:rPr lang="ru-RU" dirty="0">
                <a:ea typeface="Calibri"/>
              </a:rPr>
              <a:t> каля </a:t>
            </a:r>
            <a:r>
              <a:rPr lang="ru-RU" dirty="0" err="1">
                <a:ea typeface="Calibri"/>
              </a:rPr>
              <a:t>дрэва</a:t>
            </a:r>
            <a:r>
              <a:rPr lang="ru-RU" dirty="0">
                <a:ea typeface="Calibri"/>
              </a:rPr>
              <a:t> </a:t>
            </a:r>
            <a:r>
              <a:rPr lang="ru-RU" dirty="0" smtClean="0">
                <a:ea typeface="Calibri"/>
                <a:sym typeface="Symbol"/>
              </a:rPr>
              <a:t></a:t>
            </a:r>
            <a:r>
              <a:rPr lang="ru-RU" dirty="0" smtClean="0">
                <a:ea typeface="Calibri"/>
              </a:rPr>
              <a:t> </a:t>
            </a:r>
            <a:r>
              <a:rPr lang="ru-RU" dirty="0">
                <a:ea typeface="Calibri"/>
              </a:rPr>
              <a:t>легендарны </a:t>
            </a:r>
            <a:r>
              <a:rPr lang="ru-RU" dirty="0" err="1">
                <a:ea typeface="Calibri"/>
              </a:rPr>
              <a:t>Майсей</a:t>
            </a:r>
            <a:r>
              <a:rPr lang="ru-RU" dirty="0">
                <a:ea typeface="Calibri"/>
              </a:rPr>
              <a:t> у </a:t>
            </a:r>
            <a:r>
              <a:rPr lang="ru-RU" dirty="0" err="1">
                <a:ea typeface="Calibri"/>
              </a:rPr>
              <a:t>доўгай</a:t>
            </a:r>
            <a:r>
              <a:rPr lang="ru-RU" dirty="0">
                <a:ea typeface="Calibri"/>
              </a:rPr>
              <a:t> </a:t>
            </a:r>
            <a:r>
              <a:rPr lang="ru-RU" dirty="0" err="1">
                <a:ea typeface="Calibri"/>
              </a:rPr>
              <a:t>вопратцы</a:t>
            </a:r>
            <a:r>
              <a:rPr lang="ru-RU" dirty="0">
                <a:ea typeface="Calibri"/>
              </a:rPr>
              <a:t> з </a:t>
            </a:r>
            <a:r>
              <a:rPr lang="ru-RU" dirty="0" err="1">
                <a:ea typeface="Calibri"/>
              </a:rPr>
              <a:t>традыцыйнымі</a:t>
            </a:r>
            <a:r>
              <a:rPr lang="ru-RU" dirty="0">
                <a:ea typeface="Calibri"/>
              </a:rPr>
              <a:t> </a:t>
            </a:r>
            <a:r>
              <a:rPr lang="ru-RU" dirty="0" err="1">
                <a:ea typeface="Calibri"/>
              </a:rPr>
              <a:t>рагамі</a:t>
            </a:r>
            <a:r>
              <a:rPr lang="ru-RU" dirty="0">
                <a:ea typeface="Calibri"/>
              </a:rPr>
              <a:t> на </a:t>
            </a:r>
            <a:r>
              <a:rPr lang="ru-RU" dirty="0" err="1">
                <a:ea typeface="Calibri"/>
              </a:rPr>
              <a:t>галаве</a:t>
            </a:r>
            <a:r>
              <a:rPr lang="ru-RU" dirty="0">
                <a:ea typeface="Calibri"/>
              </a:rPr>
              <a:t> (</a:t>
            </a:r>
            <a:r>
              <a:rPr lang="ru-RU" dirty="0" err="1">
                <a:ea typeface="Calibri"/>
              </a:rPr>
              <a:t>прыкмета</a:t>
            </a:r>
            <a:r>
              <a:rPr lang="ru-RU" dirty="0">
                <a:ea typeface="Calibri"/>
              </a:rPr>
              <a:t> </a:t>
            </a:r>
            <a:r>
              <a:rPr lang="ru-RU" dirty="0" err="1">
                <a:ea typeface="Calibri"/>
              </a:rPr>
              <a:t>сілы</a:t>
            </a:r>
            <a:r>
              <a:rPr lang="ru-RU" dirty="0">
                <a:ea typeface="Calibri"/>
              </a:rPr>
              <a:t>) </a:t>
            </a:r>
            <a:r>
              <a:rPr lang="ru-RU" dirty="0" err="1">
                <a:ea typeface="Calibri"/>
              </a:rPr>
              <a:t>стаіць</a:t>
            </a:r>
            <a:r>
              <a:rPr lang="ru-RU" dirty="0">
                <a:ea typeface="Calibri"/>
              </a:rPr>
              <a:t> </a:t>
            </a:r>
            <a:r>
              <a:rPr lang="ru-RU" dirty="0" err="1">
                <a:ea typeface="Calibri"/>
              </a:rPr>
              <a:t>перад</a:t>
            </a:r>
            <a:r>
              <a:rPr lang="ru-RU" dirty="0">
                <a:ea typeface="Calibri"/>
              </a:rPr>
              <a:t> </a:t>
            </a:r>
            <a:r>
              <a:rPr lang="ru-RU" dirty="0" smtClean="0">
                <a:ea typeface="Calibri"/>
              </a:rPr>
              <a:t>народам. </a:t>
            </a:r>
            <a:r>
              <a:rPr lang="ru-RU" dirty="0" err="1">
                <a:ea typeface="Calibri"/>
              </a:rPr>
              <a:t>Кампазіцыя</a:t>
            </a:r>
            <a:r>
              <a:rPr lang="ru-RU" dirty="0">
                <a:ea typeface="Calibri"/>
              </a:rPr>
              <a:t> </a:t>
            </a:r>
            <a:r>
              <a:rPr lang="ru-RU" dirty="0" err="1">
                <a:ea typeface="Calibri"/>
              </a:rPr>
              <a:t>ксілаграфіі</a:t>
            </a:r>
            <a:r>
              <a:rPr lang="ru-RU" dirty="0">
                <a:ea typeface="Calibri"/>
              </a:rPr>
              <a:t> простая, </a:t>
            </a:r>
            <a:r>
              <a:rPr lang="ru-RU" dirty="0" err="1">
                <a:ea typeface="Calibri"/>
              </a:rPr>
              <a:t>але</a:t>
            </a:r>
            <a:r>
              <a:rPr lang="ru-RU" dirty="0">
                <a:ea typeface="Calibri"/>
              </a:rPr>
              <a:t> </a:t>
            </a:r>
            <a:r>
              <a:rPr lang="ru-RU" dirty="0" err="1">
                <a:ea typeface="Calibri"/>
              </a:rPr>
              <a:t>выразная</a:t>
            </a:r>
            <a:r>
              <a:rPr lang="ru-RU" dirty="0">
                <a:ea typeface="Calibri"/>
              </a:rPr>
              <a:t>, </a:t>
            </a:r>
            <a:r>
              <a:rPr lang="ru-RU" dirty="0" err="1">
                <a:ea typeface="Calibri"/>
              </a:rPr>
              <a:t>майстэрская</a:t>
            </a:r>
            <a:r>
              <a:rPr lang="ru-RU" dirty="0" smtClean="0">
                <a:ea typeface="Calibri"/>
              </a:rPr>
              <a:t>. </a:t>
            </a:r>
            <a:r>
              <a:rPr lang="ru-RU" dirty="0" err="1">
                <a:ea typeface="Calibri"/>
              </a:rPr>
              <a:t>Тыпаж</a:t>
            </a:r>
            <a:r>
              <a:rPr lang="ru-RU" dirty="0">
                <a:ea typeface="Calibri"/>
              </a:rPr>
              <a:t> </a:t>
            </a:r>
            <a:r>
              <a:rPr lang="ru-RU" dirty="0" err="1">
                <a:ea typeface="Calibri"/>
              </a:rPr>
              <a:t>фігур</a:t>
            </a:r>
            <a:r>
              <a:rPr lang="ru-RU" dirty="0">
                <a:ea typeface="Calibri"/>
              </a:rPr>
              <a:t> </a:t>
            </a:r>
            <a:r>
              <a:rPr lang="ru-RU" dirty="0" err="1">
                <a:ea typeface="Calibri"/>
              </a:rPr>
              <a:t>пярэдняга</a:t>
            </a:r>
            <a:r>
              <a:rPr lang="ru-RU" dirty="0">
                <a:ea typeface="Calibri"/>
              </a:rPr>
              <a:t> плана </a:t>
            </a:r>
            <a:r>
              <a:rPr lang="ru-RU" dirty="0" err="1">
                <a:ea typeface="Calibri"/>
              </a:rPr>
              <a:t>вылучаецца</a:t>
            </a:r>
            <a:r>
              <a:rPr lang="ru-RU" dirty="0">
                <a:ea typeface="Calibri"/>
              </a:rPr>
              <a:t> </a:t>
            </a:r>
            <a:r>
              <a:rPr lang="ru-RU" dirty="0" err="1">
                <a:ea typeface="Calibri"/>
              </a:rPr>
              <a:t>разнастайнасцю</a:t>
            </a:r>
            <a:r>
              <a:rPr lang="ru-RU" dirty="0">
                <a:ea typeface="Calibri"/>
              </a:rPr>
              <a:t> і </a:t>
            </a:r>
            <a:r>
              <a:rPr lang="ru-RU" dirty="0" err="1" smtClean="0">
                <a:ea typeface="Calibri"/>
              </a:rPr>
              <a:t>жыццёвасцю</a:t>
            </a:r>
            <a:r>
              <a:rPr lang="ru-RU" dirty="0" smtClean="0">
                <a:ea typeface="Calibri"/>
              </a:rPr>
              <a:t>.</a:t>
            </a:r>
            <a:endParaRPr lang="ru-RU" dirty="0"/>
          </a:p>
        </p:txBody>
      </p:sp>
      <p:pic>
        <p:nvPicPr>
          <p:cNvPr id="9218" name="Picture 2" descr="D:\майкевич ю\проекты\скорина\гравюры\Image-32.jpg"/>
          <p:cNvPicPr>
            <a:picLocks noChangeAspect="1" noChangeArrowheads="1"/>
          </p:cNvPicPr>
          <p:nvPr/>
        </p:nvPicPr>
        <p:blipFill rotWithShape="1">
          <a:blip r:embed="rId2">
            <a:extLst>
              <a:ext uri="{28A0092B-C50C-407E-A947-70E740481C1C}">
                <a14:useLocalDpi xmlns="" xmlns:a14="http://schemas.microsoft.com/office/drawing/2010/main" val="0"/>
              </a:ext>
            </a:extLst>
          </a:blip>
          <a:srcRect l="2568" t="2005" r="2416" b="3341"/>
          <a:stretch/>
        </p:blipFill>
        <p:spPr bwMode="auto">
          <a:xfrm>
            <a:off x="5364088" y="1484784"/>
            <a:ext cx="3635404" cy="3777327"/>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46873694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0" y="36412"/>
            <a:ext cx="5560122" cy="6992989"/>
          </a:xfrm>
        </p:spPr>
        <p:txBody>
          <a:bodyPr>
            <a:normAutofit fontScale="85000" lnSpcReduction="20000"/>
          </a:bodyPr>
          <a:lstStyle/>
          <a:p>
            <a:r>
              <a:rPr lang="ru-RU" b="1" dirty="0" smtClean="0">
                <a:solidFill>
                  <a:schemeClr val="accent1"/>
                </a:solidFill>
                <a:ea typeface="Calibri"/>
              </a:rPr>
              <a:t> «</a:t>
            </a:r>
            <a:r>
              <a:rPr lang="be-BY" b="1" dirty="0" err="1" smtClean="0">
                <a:solidFill>
                  <a:schemeClr val="accent1"/>
                </a:solidFill>
                <a:ea typeface="Calibri"/>
              </a:rPr>
              <a:t>І</a:t>
            </a:r>
            <a:r>
              <a:rPr lang="ru-RU" b="1" dirty="0" err="1" smtClean="0">
                <a:solidFill>
                  <a:schemeClr val="accent1"/>
                </a:solidFill>
                <a:ea typeface="Calibri"/>
              </a:rPr>
              <a:t>сус</a:t>
            </a:r>
            <a:r>
              <a:rPr lang="ru-RU" b="1" dirty="0" smtClean="0">
                <a:solidFill>
                  <a:schemeClr val="accent1"/>
                </a:solidFill>
                <a:ea typeface="Calibri"/>
              </a:rPr>
              <a:t> </a:t>
            </a:r>
            <a:r>
              <a:rPr lang="ru-RU" b="1" dirty="0">
                <a:solidFill>
                  <a:schemeClr val="accent1"/>
                </a:solidFill>
                <a:ea typeface="Calibri"/>
              </a:rPr>
              <a:t>Навин </a:t>
            </a:r>
            <a:r>
              <a:rPr lang="ru-RU" b="1" dirty="0" err="1">
                <a:solidFill>
                  <a:schemeClr val="accent1"/>
                </a:solidFill>
                <a:ea typeface="Calibri"/>
              </a:rPr>
              <a:t>ведеть</a:t>
            </a:r>
            <a:r>
              <a:rPr lang="ru-RU" b="1" dirty="0">
                <a:solidFill>
                  <a:schemeClr val="accent1"/>
                </a:solidFill>
                <a:ea typeface="Calibri"/>
              </a:rPr>
              <a:t> </a:t>
            </a:r>
            <a:r>
              <a:rPr lang="ru-RU" b="1" dirty="0" smtClean="0">
                <a:solidFill>
                  <a:schemeClr val="accent1"/>
                </a:solidFill>
                <a:ea typeface="Calibri"/>
              </a:rPr>
              <a:t>людей </a:t>
            </a:r>
            <a:r>
              <a:rPr lang="ru-RU" b="1" dirty="0" err="1" smtClean="0">
                <a:solidFill>
                  <a:schemeClr val="accent1"/>
                </a:solidFill>
                <a:ea typeface="Calibri"/>
              </a:rPr>
              <a:t>Iзрайлевы</a:t>
            </a:r>
            <a:r>
              <a:rPr lang="ru-RU" b="1" dirty="0" smtClean="0">
                <a:solidFill>
                  <a:schemeClr val="accent1"/>
                </a:solidFill>
                <a:ea typeface="Calibri"/>
              </a:rPr>
              <a:t> </a:t>
            </a:r>
            <a:r>
              <a:rPr lang="ru-RU" b="1" dirty="0" err="1" smtClean="0">
                <a:solidFill>
                  <a:schemeClr val="accent1"/>
                </a:solidFill>
                <a:ea typeface="Calibri"/>
              </a:rPr>
              <a:t>чере</a:t>
            </a:r>
            <a:r>
              <a:rPr lang="ru-RU" b="1" dirty="0" smtClean="0">
                <a:solidFill>
                  <a:schemeClr val="accent1"/>
                </a:solidFill>
                <a:ea typeface="Calibri"/>
              </a:rPr>
              <a:t> </a:t>
            </a:r>
            <a:r>
              <a:rPr lang="ru-RU" b="1" dirty="0" err="1" smtClean="0">
                <a:solidFill>
                  <a:schemeClr val="accent1"/>
                </a:solidFill>
                <a:ea typeface="Calibri"/>
              </a:rPr>
              <a:t>Iордан</a:t>
            </a:r>
            <a:r>
              <a:rPr lang="ru-RU" b="1" dirty="0" smtClean="0">
                <a:solidFill>
                  <a:schemeClr val="accent1"/>
                </a:solidFill>
                <a:ea typeface="Calibri"/>
              </a:rPr>
              <a:t>» («</a:t>
            </a:r>
            <a:r>
              <a:rPr lang="ru-RU" b="1" dirty="0" err="1" smtClean="0">
                <a:solidFill>
                  <a:schemeClr val="accent1"/>
                </a:solidFill>
                <a:ea typeface="Calibri"/>
              </a:rPr>
              <a:t>Пераход</a:t>
            </a:r>
            <a:r>
              <a:rPr lang="ru-RU" b="1" dirty="0" smtClean="0">
                <a:solidFill>
                  <a:schemeClr val="accent1"/>
                </a:solidFill>
                <a:ea typeface="Calibri"/>
              </a:rPr>
              <a:t> </a:t>
            </a:r>
            <a:r>
              <a:rPr lang="ru-RU" b="1" dirty="0" err="1" smtClean="0">
                <a:solidFill>
                  <a:schemeClr val="accent1"/>
                </a:solidFill>
                <a:ea typeface="Calibri"/>
              </a:rPr>
              <a:t>праз</a:t>
            </a:r>
            <a:r>
              <a:rPr lang="ru-RU" b="1" dirty="0" smtClean="0">
                <a:solidFill>
                  <a:schemeClr val="accent1"/>
                </a:solidFill>
                <a:ea typeface="Calibri"/>
              </a:rPr>
              <a:t> </a:t>
            </a:r>
            <a:r>
              <a:rPr lang="ru-RU" b="1" dirty="0" err="1" smtClean="0">
                <a:solidFill>
                  <a:schemeClr val="accent1"/>
                </a:solidFill>
                <a:ea typeface="Calibri"/>
              </a:rPr>
              <a:t>Іардан</a:t>
            </a:r>
            <a:r>
              <a:rPr lang="ru-RU" b="1" dirty="0" smtClean="0">
                <a:solidFill>
                  <a:schemeClr val="accent1"/>
                </a:solidFill>
                <a:ea typeface="Calibri"/>
              </a:rPr>
              <a:t>»). </a:t>
            </a:r>
            <a:r>
              <a:rPr lang="ru-RU" dirty="0" err="1" smtClean="0">
                <a:ea typeface="Calibri"/>
              </a:rPr>
              <a:t>Тытульны</a:t>
            </a:r>
            <a:r>
              <a:rPr lang="ru-RU" dirty="0" smtClean="0">
                <a:ea typeface="Calibri"/>
              </a:rPr>
              <a:t> </a:t>
            </a:r>
            <a:r>
              <a:rPr lang="ru-RU" dirty="0" err="1" smtClean="0">
                <a:ea typeface="Calibri"/>
              </a:rPr>
              <a:t>ліст</a:t>
            </a:r>
            <a:r>
              <a:rPr lang="ru-RU" dirty="0" smtClean="0">
                <a:ea typeface="Calibri"/>
              </a:rPr>
              <a:t> </a:t>
            </a:r>
            <a:r>
              <a:rPr lang="ru-RU" dirty="0" err="1" smtClean="0">
                <a:ea typeface="Calibri"/>
              </a:rPr>
              <a:t>кнігі</a:t>
            </a:r>
            <a:r>
              <a:rPr lang="ru-RU" dirty="0" smtClean="0">
                <a:ea typeface="Calibri"/>
              </a:rPr>
              <a:t> «</a:t>
            </a:r>
            <a:r>
              <a:rPr lang="ru-RU" dirty="0" err="1" smtClean="0">
                <a:ea typeface="Calibri"/>
              </a:rPr>
              <a:t>Ісус</a:t>
            </a:r>
            <a:r>
              <a:rPr lang="ru-RU" dirty="0" smtClean="0">
                <a:ea typeface="Calibri"/>
              </a:rPr>
              <a:t> </a:t>
            </a:r>
            <a:r>
              <a:rPr lang="ru-RU" dirty="0" err="1" smtClean="0">
                <a:ea typeface="Calibri"/>
              </a:rPr>
              <a:t>Навін</a:t>
            </a:r>
            <a:r>
              <a:rPr lang="ru-RU" dirty="0" smtClean="0">
                <a:ea typeface="Calibri"/>
              </a:rPr>
              <a:t>». 20 </a:t>
            </a:r>
            <a:r>
              <a:rPr lang="ru-RU" dirty="0" err="1" smtClean="0">
                <a:ea typeface="Calibri"/>
              </a:rPr>
              <a:t>снежня</a:t>
            </a:r>
            <a:r>
              <a:rPr lang="ru-RU" dirty="0" smtClean="0">
                <a:ea typeface="Calibri"/>
              </a:rPr>
              <a:t> 1518 г. 105х104 мм. </a:t>
            </a:r>
            <a:r>
              <a:rPr lang="ru-RU" dirty="0" err="1" smtClean="0">
                <a:ea typeface="Calibri"/>
              </a:rPr>
              <a:t>Пасля</a:t>
            </a:r>
            <a:r>
              <a:rPr lang="ru-RU" dirty="0" smtClean="0">
                <a:ea typeface="Calibri"/>
              </a:rPr>
              <a:t> </a:t>
            </a:r>
            <a:r>
              <a:rPr lang="ru-RU" dirty="0" err="1" smtClean="0">
                <a:ea typeface="Calibri"/>
              </a:rPr>
              <a:t>смерці</a:t>
            </a:r>
            <a:r>
              <a:rPr lang="ru-RU" dirty="0" smtClean="0">
                <a:ea typeface="Calibri"/>
              </a:rPr>
              <a:t> </a:t>
            </a:r>
            <a:r>
              <a:rPr lang="ru-RU" dirty="0" err="1" smtClean="0">
                <a:ea typeface="Calibri"/>
              </a:rPr>
              <a:t>Майсея</a:t>
            </a:r>
            <a:r>
              <a:rPr lang="ru-RU" dirty="0" smtClean="0">
                <a:ea typeface="Calibri"/>
              </a:rPr>
              <a:t> </a:t>
            </a:r>
            <a:r>
              <a:rPr lang="ru-RU" dirty="0" err="1" smtClean="0">
                <a:ea typeface="Calibri"/>
              </a:rPr>
              <a:t>вандроўных</a:t>
            </a:r>
            <a:r>
              <a:rPr lang="ru-RU" dirty="0" smtClean="0">
                <a:ea typeface="Calibri"/>
              </a:rPr>
              <a:t> </a:t>
            </a:r>
            <a:r>
              <a:rPr lang="ru-RU" dirty="0" err="1" smtClean="0">
                <a:ea typeface="Calibri"/>
              </a:rPr>
              <a:t>ізраільцян</a:t>
            </a:r>
            <a:r>
              <a:rPr lang="ru-RU" dirty="0" smtClean="0">
                <a:ea typeface="Calibri"/>
              </a:rPr>
              <a:t> </a:t>
            </a:r>
            <a:r>
              <a:rPr lang="ru-RU" dirty="0" err="1" smtClean="0">
                <a:ea typeface="Calibri"/>
              </a:rPr>
              <a:t>узначаліў</a:t>
            </a:r>
            <a:r>
              <a:rPr lang="ru-RU" dirty="0" smtClean="0">
                <a:ea typeface="Calibri"/>
              </a:rPr>
              <a:t> </a:t>
            </a:r>
            <a:r>
              <a:rPr lang="ru-RU" dirty="0" err="1" smtClean="0">
                <a:ea typeface="Calibri"/>
              </a:rPr>
              <a:t>Ісус</a:t>
            </a:r>
            <a:r>
              <a:rPr lang="ru-RU" dirty="0" smtClean="0">
                <a:ea typeface="Calibri"/>
              </a:rPr>
              <a:t> </a:t>
            </a:r>
            <a:r>
              <a:rPr lang="ru-RU" dirty="0" err="1" smtClean="0">
                <a:ea typeface="Calibri"/>
              </a:rPr>
              <a:t>Навін</a:t>
            </a:r>
            <a:r>
              <a:rPr lang="ru-RU" dirty="0" smtClean="0">
                <a:ea typeface="Calibri"/>
              </a:rPr>
              <a:t>. </a:t>
            </a:r>
            <a:r>
              <a:rPr lang="ru-RU" dirty="0" err="1" smtClean="0">
                <a:ea typeface="Calibri"/>
              </a:rPr>
              <a:t>Ён</a:t>
            </a:r>
            <a:r>
              <a:rPr lang="ru-RU" dirty="0" smtClean="0">
                <a:ea typeface="Calibri"/>
              </a:rPr>
              <a:t> </a:t>
            </a:r>
            <a:r>
              <a:rPr lang="ru-RU" dirty="0" err="1" smtClean="0">
                <a:ea typeface="Calibri"/>
              </a:rPr>
              <a:t>спыняе</a:t>
            </a:r>
            <a:r>
              <a:rPr lang="ru-RU" dirty="0" smtClean="0">
                <a:ea typeface="Calibri"/>
              </a:rPr>
              <a:t> воды </a:t>
            </a:r>
            <a:r>
              <a:rPr lang="ru-RU" dirty="0" err="1" smtClean="0">
                <a:ea typeface="Calibri"/>
              </a:rPr>
              <a:t>Іардана</a:t>
            </a:r>
            <a:r>
              <a:rPr lang="ru-RU" dirty="0" smtClean="0">
                <a:ea typeface="Calibri"/>
              </a:rPr>
              <a:t>, </a:t>
            </a:r>
            <a:r>
              <a:rPr lang="ru-RU" dirty="0" err="1" smtClean="0">
                <a:ea typeface="Calibri"/>
              </a:rPr>
              <a:t>праводзіць</a:t>
            </a:r>
            <a:r>
              <a:rPr lang="ru-RU" dirty="0" smtClean="0">
                <a:ea typeface="Calibri"/>
              </a:rPr>
              <a:t> </a:t>
            </a:r>
            <a:r>
              <a:rPr lang="ru-RU" dirty="0" err="1" smtClean="0">
                <a:ea typeface="Calibri"/>
              </a:rPr>
              <a:t>праз</a:t>
            </a:r>
            <a:r>
              <a:rPr lang="ru-RU" dirty="0" smtClean="0">
                <a:ea typeface="Calibri"/>
              </a:rPr>
              <a:t> раку </a:t>
            </a:r>
            <a:r>
              <a:rPr lang="ru-RU" dirty="0" err="1" smtClean="0">
                <a:ea typeface="Calibri"/>
              </a:rPr>
              <a:t>яўрэяў</a:t>
            </a:r>
            <a:r>
              <a:rPr lang="ru-RU" dirty="0" smtClean="0">
                <a:ea typeface="Calibri"/>
              </a:rPr>
              <a:t> і </a:t>
            </a:r>
            <a:r>
              <a:rPr lang="ru-RU" dirty="0" err="1" smtClean="0">
                <a:ea typeface="Calibri"/>
              </a:rPr>
              <a:t>захоплівае</a:t>
            </a:r>
            <a:r>
              <a:rPr lang="ru-RU" dirty="0" smtClean="0">
                <a:ea typeface="Calibri"/>
              </a:rPr>
              <a:t> новыя </a:t>
            </a:r>
            <a:r>
              <a:rPr lang="ru-RU" dirty="0" err="1" smtClean="0">
                <a:ea typeface="Calibri"/>
              </a:rPr>
              <a:t>землі</a:t>
            </a:r>
            <a:r>
              <a:rPr lang="ru-RU" dirty="0" smtClean="0">
                <a:ea typeface="Calibri"/>
              </a:rPr>
              <a:t>. </a:t>
            </a:r>
            <a:r>
              <a:rPr lang="ru-RU" dirty="0">
                <a:ea typeface="Calibri"/>
              </a:rPr>
              <a:t>На чале </a:t>
            </a:r>
            <a:r>
              <a:rPr lang="ru-RU" dirty="0" err="1" smtClean="0">
                <a:ea typeface="Calibri"/>
              </a:rPr>
              <a:t>натоўпу</a:t>
            </a:r>
            <a:r>
              <a:rPr lang="ru-RU" dirty="0" smtClean="0">
                <a:ea typeface="Calibri"/>
              </a:rPr>
              <a:t> </a:t>
            </a:r>
            <a:r>
              <a:rPr lang="ru-RU" dirty="0" err="1">
                <a:ea typeface="Calibri"/>
              </a:rPr>
              <a:t>намаляваны</a:t>
            </a:r>
            <a:r>
              <a:rPr lang="ru-RU" dirty="0">
                <a:ea typeface="Calibri"/>
              </a:rPr>
              <a:t> </a:t>
            </a:r>
            <a:r>
              <a:rPr lang="ru-RU" dirty="0" err="1">
                <a:ea typeface="Calibri"/>
              </a:rPr>
              <a:t>Ісус</a:t>
            </a:r>
            <a:r>
              <a:rPr lang="ru-RU" dirty="0">
                <a:ea typeface="Calibri"/>
              </a:rPr>
              <a:t> </a:t>
            </a:r>
            <a:r>
              <a:rPr lang="ru-RU" dirty="0" err="1">
                <a:ea typeface="Calibri"/>
              </a:rPr>
              <a:t>Навін</a:t>
            </a:r>
            <a:r>
              <a:rPr lang="ru-RU" dirty="0">
                <a:ea typeface="Calibri"/>
              </a:rPr>
              <a:t> з мячом і </a:t>
            </a:r>
            <a:r>
              <a:rPr lang="ru-RU" dirty="0" err="1">
                <a:ea typeface="Calibri"/>
              </a:rPr>
              <a:t>шчытом</a:t>
            </a:r>
            <a:r>
              <a:rPr lang="ru-RU" dirty="0">
                <a:ea typeface="Calibri"/>
              </a:rPr>
              <a:t> у руках. </a:t>
            </a:r>
            <a:r>
              <a:rPr lang="ru-RU" dirty="0" err="1">
                <a:ea typeface="Calibri"/>
              </a:rPr>
              <a:t>Адзенні</a:t>
            </a:r>
            <a:r>
              <a:rPr lang="ru-RU" dirty="0">
                <a:ea typeface="Calibri"/>
              </a:rPr>
              <a:t> </a:t>
            </a:r>
            <a:r>
              <a:rPr lang="ru-RU" dirty="0" err="1">
                <a:ea typeface="Calibri"/>
              </a:rPr>
              <a:t>мужчын</a:t>
            </a:r>
            <a:r>
              <a:rPr lang="ru-RU" dirty="0">
                <a:ea typeface="Calibri"/>
              </a:rPr>
              <a:t> і </a:t>
            </a:r>
            <a:r>
              <a:rPr lang="ru-RU" dirty="0" err="1">
                <a:ea typeface="Calibri"/>
              </a:rPr>
              <a:t>жанчын</a:t>
            </a:r>
            <a:r>
              <a:rPr lang="ru-RU" dirty="0">
                <a:ea typeface="Calibri"/>
              </a:rPr>
              <a:t> </a:t>
            </a:r>
            <a:r>
              <a:rPr lang="ru-RU" dirty="0" err="1">
                <a:ea typeface="Calibri"/>
              </a:rPr>
              <a:t>нагадваюць</a:t>
            </a:r>
            <a:r>
              <a:rPr lang="ru-RU" dirty="0">
                <a:ea typeface="Calibri"/>
              </a:rPr>
              <a:t> </a:t>
            </a:r>
            <a:r>
              <a:rPr lang="ru-RU" dirty="0" err="1">
                <a:ea typeface="Calibri"/>
              </a:rPr>
              <a:t>вопратку</a:t>
            </a:r>
            <a:r>
              <a:rPr lang="ru-RU" dirty="0">
                <a:ea typeface="Calibri"/>
              </a:rPr>
              <a:t> </a:t>
            </a:r>
            <a:r>
              <a:rPr lang="ru-RU" dirty="0" err="1">
                <a:ea typeface="Calibri"/>
              </a:rPr>
              <a:t>тагачасных</a:t>
            </a:r>
            <a:r>
              <a:rPr lang="ru-RU" dirty="0">
                <a:ea typeface="Calibri"/>
              </a:rPr>
              <a:t> </a:t>
            </a:r>
            <a:r>
              <a:rPr lang="ru-RU" dirty="0" err="1">
                <a:ea typeface="Calibri"/>
              </a:rPr>
              <a:t>беларускіх</a:t>
            </a:r>
            <a:r>
              <a:rPr lang="ru-RU" dirty="0">
                <a:ea typeface="Calibri"/>
              </a:rPr>
              <a:t> </a:t>
            </a:r>
            <a:r>
              <a:rPr lang="ru-RU" dirty="0" err="1">
                <a:ea typeface="Calibri"/>
              </a:rPr>
              <a:t>рамеснікаў</a:t>
            </a:r>
            <a:r>
              <a:rPr lang="ru-RU" dirty="0">
                <a:ea typeface="Calibri"/>
              </a:rPr>
              <a:t> і </a:t>
            </a:r>
            <a:r>
              <a:rPr lang="ru-RU" dirty="0" err="1">
                <a:ea typeface="Calibri"/>
              </a:rPr>
              <a:t>сялян</a:t>
            </a:r>
            <a:r>
              <a:rPr lang="ru-RU" dirty="0">
                <a:ea typeface="Calibri"/>
              </a:rPr>
              <a:t>. </a:t>
            </a:r>
            <a:r>
              <a:rPr lang="ru-RU" dirty="0" err="1">
                <a:ea typeface="Calibri"/>
              </a:rPr>
              <a:t>Адлюстравана</a:t>
            </a:r>
            <a:r>
              <a:rPr lang="ru-RU" dirty="0">
                <a:ea typeface="Calibri"/>
              </a:rPr>
              <a:t> </a:t>
            </a:r>
            <a:r>
              <a:rPr lang="ru-RU" dirty="0" err="1">
                <a:ea typeface="Calibri"/>
              </a:rPr>
              <a:t>адзінства</a:t>
            </a:r>
            <a:r>
              <a:rPr lang="ru-RU" dirty="0">
                <a:ea typeface="Calibri"/>
              </a:rPr>
              <a:t> і </a:t>
            </a:r>
            <a:r>
              <a:rPr lang="ru-RU" dirty="0" err="1">
                <a:ea typeface="Calibri"/>
              </a:rPr>
              <a:t>мэтанакіраванасць</a:t>
            </a:r>
            <a:r>
              <a:rPr lang="ru-RU" dirty="0">
                <a:ea typeface="Calibri"/>
              </a:rPr>
              <a:t> </a:t>
            </a:r>
            <a:r>
              <a:rPr lang="ru-RU" dirty="0" err="1">
                <a:ea typeface="Calibri"/>
              </a:rPr>
              <a:t>людзей</a:t>
            </a:r>
            <a:r>
              <a:rPr lang="ru-RU" dirty="0">
                <a:ea typeface="Calibri"/>
              </a:rPr>
              <a:t>, </a:t>
            </a:r>
            <a:r>
              <a:rPr lang="ru-RU" dirty="0" err="1">
                <a:ea typeface="Calibri"/>
              </a:rPr>
              <a:t>якія</a:t>
            </a:r>
            <a:r>
              <a:rPr lang="ru-RU" dirty="0">
                <a:ea typeface="Calibri"/>
              </a:rPr>
              <a:t> </a:t>
            </a:r>
            <a:r>
              <a:rPr lang="ru-RU" dirty="0" err="1">
                <a:ea typeface="Calibri"/>
              </a:rPr>
              <a:t>паслухмяна</a:t>
            </a:r>
            <a:r>
              <a:rPr lang="ru-RU" dirty="0">
                <a:ea typeface="Calibri"/>
              </a:rPr>
              <a:t> </a:t>
            </a:r>
            <a:r>
              <a:rPr lang="ru-RU" dirty="0" err="1">
                <a:ea typeface="Calibri"/>
              </a:rPr>
              <a:t>ідуць</a:t>
            </a:r>
            <a:r>
              <a:rPr lang="ru-RU" dirty="0">
                <a:ea typeface="Calibri"/>
              </a:rPr>
              <a:t> за </a:t>
            </a:r>
            <a:r>
              <a:rPr lang="ru-RU" dirty="0" err="1">
                <a:ea typeface="Calibri"/>
              </a:rPr>
              <a:t>сваім</a:t>
            </a:r>
            <a:r>
              <a:rPr lang="ru-RU" dirty="0">
                <a:ea typeface="Calibri"/>
              </a:rPr>
              <a:t> </a:t>
            </a:r>
            <a:r>
              <a:rPr lang="ru-RU" dirty="0" err="1">
                <a:ea typeface="Calibri"/>
              </a:rPr>
              <a:t>кіраўніком</a:t>
            </a:r>
            <a:r>
              <a:rPr lang="ru-RU" dirty="0">
                <a:ea typeface="Calibri"/>
              </a:rPr>
              <a:t> і </a:t>
            </a:r>
            <a:r>
              <a:rPr lang="ru-RU" dirty="0" err="1" smtClean="0">
                <a:ea typeface="Calibri"/>
              </a:rPr>
              <a:t>перамагаюць</a:t>
            </a:r>
            <a:r>
              <a:rPr lang="ru-RU" dirty="0" smtClean="0">
                <a:ea typeface="Calibri"/>
              </a:rPr>
              <a:t>. </a:t>
            </a:r>
            <a:r>
              <a:rPr lang="ru-RU" dirty="0" err="1" smtClean="0">
                <a:ea typeface="Calibri"/>
              </a:rPr>
              <a:t>Гэтая</a:t>
            </a:r>
            <a:r>
              <a:rPr lang="ru-RU" dirty="0" smtClean="0">
                <a:ea typeface="Calibri"/>
              </a:rPr>
              <a:t> </a:t>
            </a:r>
            <a:r>
              <a:rPr lang="ru-RU" dirty="0">
                <a:ea typeface="Calibri"/>
              </a:rPr>
              <a:t>гравюра па </a:t>
            </a:r>
            <a:r>
              <a:rPr lang="ru-RU" dirty="0" err="1">
                <a:ea typeface="Calibri"/>
              </a:rPr>
              <a:t>стылі</a:t>
            </a:r>
            <a:r>
              <a:rPr lang="ru-RU" dirty="0">
                <a:ea typeface="Calibri"/>
              </a:rPr>
              <a:t> і манеры </a:t>
            </a:r>
            <a:r>
              <a:rPr lang="ru-RU" dirty="0" err="1">
                <a:ea typeface="Calibri"/>
              </a:rPr>
              <a:t>выканання</a:t>
            </a:r>
            <a:r>
              <a:rPr lang="ru-RU" dirty="0">
                <a:ea typeface="Calibri"/>
              </a:rPr>
              <a:t> </a:t>
            </a:r>
            <a:r>
              <a:rPr lang="ru-RU" dirty="0" err="1">
                <a:ea typeface="Calibri"/>
              </a:rPr>
              <a:t>належыць</a:t>
            </a:r>
            <a:r>
              <a:rPr lang="ru-RU" dirty="0">
                <a:ea typeface="Calibri"/>
              </a:rPr>
              <a:t> да </a:t>
            </a:r>
            <a:r>
              <a:rPr lang="ru-RU" dirty="0" err="1">
                <a:ea typeface="Calibri"/>
              </a:rPr>
              <a:t>найбольш</a:t>
            </a:r>
            <a:r>
              <a:rPr lang="ru-RU" dirty="0">
                <a:ea typeface="Calibri"/>
              </a:rPr>
              <a:t> </a:t>
            </a:r>
            <a:r>
              <a:rPr lang="ru-RU" dirty="0" err="1" smtClean="0">
                <a:ea typeface="Calibri"/>
              </a:rPr>
              <a:t>самабытных</a:t>
            </a:r>
            <a:r>
              <a:rPr lang="ru-RU" dirty="0" smtClean="0">
                <a:ea typeface="Calibri"/>
              </a:rPr>
              <a:t> </a:t>
            </a:r>
            <a:r>
              <a:rPr lang="ru-RU" dirty="0" err="1" smtClean="0">
                <a:ea typeface="Calibri"/>
              </a:rPr>
              <a:t>ілюстрацый</a:t>
            </a:r>
            <a:r>
              <a:rPr lang="ru-RU" dirty="0" smtClean="0">
                <a:ea typeface="Calibri"/>
              </a:rPr>
              <a:t> </a:t>
            </a:r>
            <a:r>
              <a:rPr lang="ru-RU" dirty="0">
                <a:ea typeface="Calibri"/>
              </a:rPr>
              <a:t>і </a:t>
            </a:r>
            <a:r>
              <a:rPr lang="ru-RU" dirty="0" err="1">
                <a:ea typeface="Calibri"/>
              </a:rPr>
              <a:t>выканана</a:t>
            </a:r>
            <a:r>
              <a:rPr lang="ru-RU" dirty="0">
                <a:ea typeface="Calibri"/>
              </a:rPr>
              <a:t>, </a:t>
            </a:r>
            <a:r>
              <a:rPr lang="ru-RU" dirty="0" err="1" smtClean="0">
                <a:ea typeface="Calibri"/>
              </a:rPr>
              <a:t>відаць</a:t>
            </a:r>
            <a:r>
              <a:rPr lang="ru-RU" dirty="0">
                <a:ea typeface="Calibri"/>
              </a:rPr>
              <a:t>, </a:t>
            </a:r>
            <a:r>
              <a:rPr lang="ru-RU" dirty="0" err="1">
                <a:ea typeface="Calibri"/>
              </a:rPr>
              <a:t>майстрам</a:t>
            </a:r>
            <a:r>
              <a:rPr lang="ru-RU" dirty="0">
                <a:ea typeface="Calibri"/>
              </a:rPr>
              <a:t>, </a:t>
            </a:r>
            <a:r>
              <a:rPr lang="ru-RU" dirty="0" err="1">
                <a:ea typeface="Calibri"/>
              </a:rPr>
              <a:t>які</a:t>
            </a:r>
            <a:r>
              <a:rPr lang="ru-RU" dirty="0">
                <a:ea typeface="Calibri"/>
              </a:rPr>
              <a:t> </a:t>
            </a:r>
            <a:r>
              <a:rPr lang="ru-RU" dirty="0" err="1">
                <a:ea typeface="Calibri"/>
              </a:rPr>
              <a:t>рабіў</a:t>
            </a:r>
            <a:r>
              <a:rPr lang="ru-RU" dirty="0">
                <a:ea typeface="Calibri"/>
              </a:rPr>
              <a:t> </a:t>
            </a:r>
            <a:r>
              <a:rPr lang="ru-RU" dirty="0" err="1" smtClean="0">
                <a:ea typeface="Calibri"/>
              </a:rPr>
              <a:t>гравюрны</a:t>
            </a:r>
            <a:r>
              <a:rPr lang="ru-RU" dirty="0" smtClean="0">
                <a:ea typeface="Calibri"/>
              </a:rPr>
              <a:t> </a:t>
            </a:r>
            <a:r>
              <a:rPr lang="ru-RU" dirty="0" err="1">
                <a:ea typeface="Calibri"/>
              </a:rPr>
              <a:t>партрэт</a:t>
            </a:r>
            <a:r>
              <a:rPr lang="ru-RU" dirty="0">
                <a:ea typeface="Calibri"/>
              </a:rPr>
              <a:t> Ф. Скарыны. </a:t>
            </a:r>
            <a:r>
              <a:rPr lang="ru-RU" dirty="0" err="1">
                <a:ea typeface="Calibri"/>
              </a:rPr>
              <a:t>Амаль</a:t>
            </a:r>
            <a:r>
              <a:rPr lang="ru-RU" dirty="0">
                <a:ea typeface="Calibri"/>
              </a:rPr>
              <a:t> </a:t>
            </a:r>
            <a:r>
              <a:rPr lang="ru-RU" dirty="0" err="1">
                <a:ea typeface="Calibri"/>
              </a:rPr>
              <a:t>усю</a:t>
            </a:r>
            <a:r>
              <a:rPr lang="ru-RU" dirty="0">
                <a:ea typeface="Calibri"/>
              </a:rPr>
              <a:t> </a:t>
            </a:r>
            <a:r>
              <a:rPr lang="ru-RU" dirty="0" err="1">
                <a:ea typeface="Calibri"/>
              </a:rPr>
              <a:t>ксілаграфію</a:t>
            </a:r>
            <a:r>
              <a:rPr lang="ru-RU" dirty="0">
                <a:ea typeface="Calibri"/>
              </a:rPr>
              <a:t> па </a:t>
            </a:r>
            <a:r>
              <a:rPr lang="ru-RU" dirty="0" err="1" smtClean="0">
                <a:ea typeface="Calibri"/>
              </a:rPr>
              <a:t>дыяганалі</a:t>
            </a:r>
            <a:r>
              <a:rPr lang="ru-RU" dirty="0" smtClean="0">
                <a:ea typeface="Calibri"/>
              </a:rPr>
              <a:t> </a:t>
            </a:r>
            <a:r>
              <a:rPr lang="ru-RU" dirty="0" err="1" smtClean="0">
                <a:ea typeface="Calibri"/>
              </a:rPr>
              <a:t>займае</a:t>
            </a:r>
            <a:r>
              <a:rPr lang="ru-RU" dirty="0" smtClean="0">
                <a:ea typeface="Calibri"/>
              </a:rPr>
              <a:t> </a:t>
            </a:r>
            <a:r>
              <a:rPr lang="ru-RU" dirty="0" err="1">
                <a:ea typeface="Calibri"/>
              </a:rPr>
              <a:t>малюнак</a:t>
            </a:r>
            <a:r>
              <a:rPr lang="ru-RU" dirty="0">
                <a:ea typeface="Calibri"/>
              </a:rPr>
              <a:t> </a:t>
            </a:r>
            <a:r>
              <a:rPr lang="ru-RU" dirty="0" err="1" smtClean="0">
                <a:ea typeface="Calibri"/>
              </a:rPr>
              <a:t>людскога</a:t>
            </a:r>
            <a:r>
              <a:rPr lang="ru-RU" dirty="0" smtClean="0">
                <a:ea typeface="Calibri"/>
              </a:rPr>
              <a:t> </a:t>
            </a:r>
            <a:r>
              <a:rPr lang="ru-RU" dirty="0" err="1" smtClean="0">
                <a:ea typeface="Calibri"/>
              </a:rPr>
              <a:t>натоўпу</a:t>
            </a:r>
            <a:r>
              <a:rPr lang="ru-RU" dirty="0" smtClean="0">
                <a:ea typeface="Calibri"/>
              </a:rPr>
              <a:t>, </a:t>
            </a:r>
            <a:r>
              <a:rPr lang="ru-RU" dirty="0" err="1">
                <a:ea typeface="Calibri"/>
              </a:rPr>
              <a:t>што</a:t>
            </a:r>
            <a:r>
              <a:rPr lang="ru-RU" dirty="0">
                <a:ea typeface="Calibri"/>
              </a:rPr>
              <a:t> </a:t>
            </a:r>
            <a:r>
              <a:rPr lang="ru-RU" dirty="0" err="1">
                <a:ea typeface="Calibri"/>
              </a:rPr>
              <a:t>дазволіла</a:t>
            </a:r>
            <a:r>
              <a:rPr lang="ru-RU" dirty="0">
                <a:ea typeface="Calibri"/>
              </a:rPr>
              <a:t> </a:t>
            </a:r>
            <a:r>
              <a:rPr lang="ru-RU" dirty="0" err="1">
                <a:ea typeface="Calibri"/>
              </a:rPr>
              <a:t>перадаць</a:t>
            </a:r>
            <a:r>
              <a:rPr lang="ru-RU" dirty="0">
                <a:ea typeface="Calibri"/>
              </a:rPr>
              <a:t> </a:t>
            </a:r>
            <a:r>
              <a:rPr lang="ru-RU" dirty="0" err="1">
                <a:ea typeface="Calibri"/>
              </a:rPr>
              <a:t>дынаміку</a:t>
            </a:r>
            <a:r>
              <a:rPr lang="ru-RU" dirty="0">
                <a:ea typeface="Calibri"/>
              </a:rPr>
              <a:t> </a:t>
            </a:r>
            <a:r>
              <a:rPr lang="ru-RU" dirty="0" err="1">
                <a:ea typeface="Calibri"/>
              </a:rPr>
              <a:t>руху</a:t>
            </a:r>
            <a:r>
              <a:rPr lang="ru-RU" dirty="0">
                <a:ea typeface="Calibri"/>
              </a:rPr>
              <a:t>. </a:t>
            </a:r>
            <a:endParaRPr lang="ru-RU" dirty="0"/>
          </a:p>
        </p:txBody>
      </p:sp>
      <p:pic>
        <p:nvPicPr>
          <p:cNvPr id="30723" name="Picture 3" descr="D:\майкевич ю\проекты\скорина\гравюры\Image-35.jpg"/>
          <p:cNvPicPr>
            <a:picLocks noChangeAspect="1" noChangeArrowheads="1"/>
          </p:cNvPicPr>
          <p:nvPr/>
        </p:nvPicPr>
        <p:blipFill rotWithShape="1">
          <a:blip r:embed="rId2">
            <a:extLst>
              <a:ext uri="{28A0092B-C50C-407E-A947-70E740481C1C}">
                <a14:useLocalDpi xmlns="" xmlns:a14="http://schemas.microsoft.com/office/drawing/2010/main" val="0"/>
              </a:ext>
            </a:extLst>
          </a:blip>
          <a:srcRect l="3951" t="1893" r="2513" b="3068"/>
          <a:stretch/>
        </p:blipFill>
        <p:spPr bwMode="auto">
          <a:xfrm>
            <a:off x="5534153" y="1412776"/>
            <a:ext cx="3583878" cy="3925726"/>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46873694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0" y="10639"/>
            <a:ext cx="5454527" cy="6847361"/>
          </a:xfrm>
        </p:spPr>
        <p:txBody>
          <a:bodyPr>
            <a:normAutofit fontScale="85000" lnSpcReduction="10000"/>
          </a:bodyPr>
          <a:lstStyle/>
          <a:p>
            <a:r>
              <a:rPr lang="ru-RU" b="1" dirty="0" smtClean="0">
                <a:solidFill>
                  <a:schemeClr val="accent1"/>
                </a:solidFill>
              </a:rPr>
              <a:t>«</a:t>
            </a:r>
            <a:r>
              <a:rPr lang="ru-RU" b="1" dirty="0" err="1" smtClean="0">
                <a:solidFill>
                  <a:schemeClr val="accent1"/>
                </a:solidFill>
              </a:rPr>
              <a:t>Данийлу</a:t>
            </a:r>
            <a:r>
              <a:rPr lang="ru-RU" b="1" dirty="0" smtClean="0">
                <a:solidFill>
                  <a:schemeClr val="accent1"/>
                </a:solidFill>
              </a:rPr>
              <a:t> </a:t>
            </a:r>
            <a:r>
              <a:rPr lang="ru-RU" b="1" dirty="0" err="1">
                <a:solidFill>
                  <a:schemeClr val="accent1"/>
                </a:solidFill>
              </a:rPr>
              <a:t>седящему</a:t>
            </a:r>
            <a:r>
              <a:rPr lang="ru-RU" b="1" dirty="0">
                <a:solidFill>
                  <a:schemeClr val="accent1"/>
                </a:solidFill>
              </a:rPr>
              <a:t> со львы </a:t>
            </a:r>
            <a:r>
              <a:rPr lang="ru-RU" b="1" dirty="0" err="1">
                <a:solidFill>
                  <a:schemeClr val="accent1"/>
                </a:solidFill>
              </a:rPr>
              <a:t>принесе</a:t>
            </a:r>
            <a:r>
              <a:rPr lang="ru-RU" b="1" dirty="0">
                <a:solidFill>
                  <a:schemeClr val="accent1"/>
                </a:solidFill>
              </a:rPr>
              <a:t> Аввакум </a:t>
            </a:r>
            <a:r>
              <a:rPr lang="ru-RU" b="1" dirty="0" smtClean="0">
                <a:solidFill>
                  <a:schemeClr val="accent1"/>
                </a:solidFill>
              </a:rPr>
              <a:t>обед</a:t>
            </a:r>
            <a:r>
              <a:rPr lang="ru-RU" b="1" dirty="0">
                <a:solidFill>
                  <a:schemeClr val="accent1"/>
                </a:solidFill>
              </a:rPr>
              <a:t>» </a:t>
            </a:r>
            <a:r>
              <a:rPr lang="ru-RU" b="1" dirty="0" smtClean="0">
                <a:solidFill>
                  <a:schemeClr val="accent1"/>
                </a:solidFill>
              </a:rPr>
              <a:t>(«</a:t>
            </a:r>
            <a:r>
              <a:rPr lang="ru-RU" b="1" dirty="0" err="1" smtClean="0">
                <a:solidFill>
                  <a:schemeClr val="accent1"/>
                </a:solidFill>
              </a:rPr>
              <a:t>Данііл</a:t>
            </a:r>
            <a:r>
              <a:rPr lang="ru-RU" b="1" dirty="0" smtClean="0">
                <a:solidFill>
                  <a:schemeClr val="accent1"/>
                </a:solidFill>
              </a:rPr>
              <a:t> з </a:t>
            </a:r>
            <a:r>
              <a:rPr lang="ru-RU" b="1" dirty="0" err="1" smtClean="0">
                <a:solidFill>
                  <a:schemeClr val="accent1"/>
                </a:solidFill>
              </a:rPr>
              <a:t>львамі</a:t>
            </a:r>
            <a:r>
              <a:rPr lang="ru-RU" b="1" dirty="0" smtClean="0">
                <a:solidFill>
                  <a:schemeClr val="accent1"/>
                </a:solidFill>
              </a:rPr>
              <a:t>»).  </a:t>
            </a:r>
            <a:r>
              <a:rPr lang="ru-RU" dirty="0" err="1" smtClean="0"/>
              <a:t>Тытульны</a:t>
            </a:r>
            <a:r>
              <a:rPr lang="ru-RU" dirty="0" smtClean="0"/>
              <a:t> </a:t>
            </a:r>
            <a:r>
              <a:rPr lang="ru-RU" dirty="0" err="1" smtClean="0"/>
              <a:t>ліст</a:t>
            </a:r>
            <a:r>
              <a:rPr lang="ru-RU" dirty="0"/>
              <a:t> </a:t>
            </a:r>
            <a:r>
              <a:rPr lang="ru-RU" dirty="0" smtClean="0"/>
              <a:t>«</a:t>
            </a:r>
            <a:r>
              <a:rPr lang="ru-RU" dirty="0" err="1" smtClean="0"/>
              <a:t>Кнігі</a:t>
            </a:r>
            <a:r>
              <a:rPr lang="ru-RU" dirty="0" smtClean="0"/>
              <a:t> </a:t>
            </a:r>
            <a:r>
              <a:rPr lang="ru-RU" dirty="0" err="1" smtClean="0"/>
              <a:t>святога</a:t>
            </a:r>
            <a:r>
              <a:rPr lang="ru-RU" dirty="0" smtClean="0"/>
              <a:t> </a:t>
            </a:r>
            <a:r>
              <a:rPr lang="ru-RU" dirty="0" err="1" smtClean="0"/>
              <a:t>прарока</a:t>
            </a:r>
            <a:r>
              <a:rPr lang="ru-RU" dirty="0" smtClean="0"/>
              <a:t> </a:t>
            </a:r>
            <a:r>
              <a:rPr lang="ru-RU" dirty="0" err="1" smtClean="0"/>
              <a:t>божыя</a:t>
            </a:r>
            <a:r>
              <a:rPr lang="ru-RU" dirty="0" smtClean="0"/>
              <a:t> </a:t>
            </a:r>
            <a:r>
              <a:rPr lang="ru-RU" dirty="0" err="1" smtClean="0"/>
              <a:t>Данііла</a:t>
            </a:r>
            <a:r>
              <a:rPr lang="ru-RU" dirty="0" smtClean="0"/>
              <a:t>». 1519 г.</a:t>
            </a:r>
            <a:r>
              <a:rPr lang="ru-RU" dirty="0"/>
              <a:t> </a:t>
            </a:r>
            <a:r>
              <a:rPr lang="ru-RU" dirty="0" smtClean="0"/>
              <a:t>105х104 мм</a:t>
            </a:r>
            <a:r>
              <a:rPr lang="ru-RU" dirty="0"/>
              <a:t>. </a:t>
            </a:r>
            <a:r>
              <a:rPr lang="ru-RU" dirty="0" smtClean="0"/>
              <a:t>Па </a:t>
            </a:r>
            <a:r>
              <a:rPr lang="ru-RU" dirty="0" err="1" smtClean="0"/>
              <a:t>патрабаванні</a:t>
            </a:r>
            <a:r>
              <a:rPr lang="ru-RU" dirty="0" smtClean="0"/>
              <a:t> </a:t>
            </a:r>
            <a:r>
              <a:rPr lang="ru-RU" dirty="0" err="1" smtClean="0"/>
              <a:t>язычнікаў-вавіланян</a:t>
            </a:r>
            <a:r>
              <a:rPr lang="ru-RU" dirty="0" smtClean="0"/>
              <a:t>, </a:t>
            </a:r>
            <a:r>
              <a:rPr lang="ru-RU" dirty="0" err="1" smtClean="0"/>
              <a:t>цар</a:t>
            </a:r>
            <a:r>
              <a:rPr lang="ru-RU" dirty="0" smtClean="0"/>
              <a:t> </a:t>
            </a:r>
            <a:r>
              <a:rPr lang="ru-RU" dirty="0" err="1" smtClean="0"/>
              <a:t>кінуў</a:t>
            </a:r>
            <a:r>
              <a:rPr lang="ru-RU" dirty="0" smtClean="0"/>
              <a:t> у яму да </a:t>
            </a:r>
            <a:r>
              <a:rPr lang="ru-RU" dirty="0" err="1" smtClean="0"/>
              <a:t>галодных</a:t>
            </a:r>
            <a:r>
              <a:rPr lang="ru-RU" dirty="0" smtClean="0"/>
              <a:t> </a:t>
            </a:r>
            <a:r>
              <a:rPr lang="ru-RU" dirty="0" err="1" smtClean="0"/>
              <a:t>львоў</a:t>
            </a:r>
            <a:r>
              <a:rPr lang="ru-RU" dirty="0" smtClean="0"/>
              <a:t> </a:t>
            </a:r>
            <a:r>
              <a:rPr lang="ru-RU" dirty="0" err="1" smtClean="0"/>
              <a:t>Данііла</a:t>
            </a:r>
            <a:r>
              <a:rPr lang="ru-RU" dirty="0" smtClean="0"/>
              <a:t>, </a:t>
            </a:r>
            <a:r>
              <a:rPr lang="ru-RU" dirty="0" err="1" smtClean="0"/>
              <a:t>які</a:t>
            </a:r>
            <a:r>
              <a:rPr lang="ru-RU" dirty="0" smtClean="0"/>
              <a:t> </a:t>
            </a:r>
            <a:r>
              <a:rPr lang="ru-RU" dirty="0" err="1" smtClean="0"/>
              <a:t>знішчыў</a:t>
            </a:r>
            <a:r>
              <a:rPr lang="ru-RU" dirty="0" smtClean="0"/>
              <a:t> </a:t>
            </a:r>
            <a:r>
              <a:rPr lang="ru-RU" dirty="0" err="1" smtClean="0"/>
              <a:t>багоў</a:t>
            </a:r>
            <a:r>
              <a:rPr lang="ru-RU" dirty="0" smtClean="0"/>
              <a:t> </a:t>
            </a:r>
            <a:r>
              <a:rPr lang="ru-RU" dirty="0" err="1" smtClean="0"/>
              <a:t>язычнікаў</a:t>
            </a:r>
            <a:r>
              <a:rPr lang="ru-RU" dirty="0" smtClean="0"/>
              <a:t>  </a:t>
            </a:r>
            <a:r>
              <a:rPr lang="ru-RU" dirty="0" err="1" smtClean="0"/>
              <a:t>Віла</a:t>
            </a:r>
            <a:r>
              <a:rPr lang="ru-RU" dirty="0" smtClean="0"/>
              <a:t> і Дракона. У </a:t>
            </a:r>
            <a:r>
              <a:rPr lang="ru-RU" dirty="0" err="1" smtClean="0"/>
              <a:t>гэты</a:t>
            </a:r>
            <a:r>
              <a:rPr lang="ru-RU" dirty="0" smtClean="0"/>
              <a:t> час </a:t>
            </a:r>
            <a:r>
              <a:rPr lang="ru-RU" dirty="0" err="1" smtClean="0"/>
              <a:t>анёл</a:t>
            </a:r>
            <a:r>
              <a:rPr lang="ru-RU" dirty="0" smtClean="0"/>
              <a:t> </a:t>
            </a:r>
            <a:r>
              <a:rPr lang="ru-RU" dirty="0" err="1" smtClean="0"/>
              <a:t>пераносіць</a:t>
            </a:r>
            <a:r>
              <a:rPr lang="ru-RU" dirty="0" smtClean="0"/>
              <a:t> да </a:t>
            </a:r>
            <a:r>
              <a:rPr lang="ru-RU" dirty="0" err="1" smtClean="0"/>
              <a:t>Данііла</a:t>
            </a:r>
            <a:r>
              <a:rPr lang="ru-RU" dirty="0" smtClean="0"/>
              <a:t> </a:t>
            </a:r>
            <a:r>
              <a:rPr lang="ru-RU" dirty="0" err="1" smtClean="0"/>
              <a:t>Авакума</a:t>
            </a:r>
            <a:r>
              <a:rPr lang="ru-RU" dirty="0" smtClean="0"/>
              <a:t>, </a:t>
            </a:r>
            <a:r>
              <a:rPr lang="ru-RU" dirty="0" err="1" smtClean="0"/>
              <a:t>які</a:t>
            </a:r>
            <a:r>
              <a:rPr lang="ru-RU" dirty="0" smtClean="0"/>
              <a:t> нёс </a:t>
            </a:r>
            <a:r>
              <a:rPr lang="ru-RU" dirty="0" err="1" smtClean="0"/>
              <a:t>абед</a:t>
            </a:r>
            <a:r>
              <a:rPr lang="ru-RU" dirty="0" smtClean="0"/>
              <a:t> </a:t>
            </a:r>
            <a:r>
              <a:rPr lang="ru-RU" dirty="0" err="1" smtClean="0"/>
              <a:t>жняцам</a:t>
            </a:r>
            <a:r>
              <a:rPr lang="ru-RU" dirty="0" smtClean="0"/>
              <a:t>. </a:t>
            </a:r>
            <a:r>
              <a:rPr lang="ru-RU" dirty="0" err="1" smtClean="0"/>
              <a:t>Такім</a:t>
            </a:r>
            <a:r>
              <a:rPr lang="ru-RU" dirty="0" smtClean="0"/>
              <a:t> </a:t>
            </a:r>
            <a:r>
              <a:rPr lang="ru-RU" dirty="0" err="1" smtClean="0"/>
              <a:t>чынам</a:t>
            </a:r>
            <a:r>
              <a:rPr lang="ru-RU" dirty="0" smtClean="0"/>
              <a:t> львы </a:t>
            </a:r>
            <a:r>
              <a:rPr lang="ru-RU" dirty="0" err="1" smtClean="0"/>
              <a:t>былі</a:t>
            </a:r>
            <a:r>
              <a:rPr lang="ru-RU" dirty="0" smtClean="0"/>
              <a:t> </a:t>
            </a:r>
            <a:r>
              <a:rPr lang="ru-RU" dirty="0" err="1" smtClean="0"/>
              <a:t>накормленыя</a:t>
            </a:r>
            <a:r>
              <a:rPr lang="ru-RU" dirty="0" smtClean="0"/>
              <a:t>. На </a:t>
            </a:r>
            <a:r>
              <a:rPr lang="ru-RU" dirty="0" err="1" smtClean="0"/>
              <a:t>сёмы</a:t>
            </a:r>
            <a:r>
              <a:rPr lang="ru-RU" dirty="0" smtClean="0"/>
              <a:t> </a:t>
            </a:r>
            <a:r>
              <a:rPr lang="ru-RU" dirty="0" err="1" smtClean="0"/>
              <a:t>дзень</a:t>
            </a:r>
            <a:r>
              <a:rPr lang="ru-RU" dirty="0" smtClean="0"/>
              <a:t> </a:t>
            </a:r>
            <a:r>
              <a:rPr lang="ru-RU" dirty="0" err="1" smtClean="0"/>
              <a:t>цар</a:t>
            </a:r>
            <a:r>
              <a:rPr lang="ru-RU" dirty="0" smtClean="0"/>
              <a:t>, </a:t>
            </a:r>
            <a:r>
              <a:rPr lang="ru-RU" dirty="0" err="1" smtClean="0"/>
              <a:t>схіліўшыся</a:t>
            </a:r>
            <a:r>
              <a:rPr lang="ru-RU" dirty="0" smtClean="0"/>
              <a:t> над </a:t>
            </a:r>
            <a:r>
              <a:rPr lang="ru-RU" dirty="0" err="1" smtClean="0"/>
              <a:t>ямай</a:t>
            </a:r>
            <a:r>
              <a:rPr lang="ru-RU" dirty="0" smtClean="0"/>
              <a:t>, </a:t>
            </a:r>
            <a:r>
              <a:rPr lang="ru-RU" dirty="0" err="1" smtClean="0"/>
              <a:t>убачыў</a:t>
            </a:r>
            <a:r>
              <a:rPr lang="ru-RU" dirty="0" smtClean="0"/>
              <a:t> </a:t>
            </a:r>
            <a:r>
              <a:rPr lang="ru-RU" dirty="0" err="1" smtClean="0"/>
              <a:t>жывога</a:t>
            </a:r>
            <a:r>
              <a:rPr lang="ru-RU" dirty="0" smtClean="0"/>
              <a:t> </a:t>
            </a:r>
            <a:r>
              <a:rPr lang="ru-RU" dirty="0" err="1" smtClean="0"/>
              <a:t>Данііла</a:t>
            </a:r>
            <a:r>
              <a:rPr lang="ru-RU" dirty="0" smtClean="0"/>
              <a:t> і </a:t>
            </a:r>
            <a:r>
              <a:rPr lang="ru-RU" dirty="0" err="1" smtClean="0"/>
              <a:t>ўпэўніўся</a:t>
            </a:r>
            <a:r>
              <a:rPr lang="ru-RU" dirty="0" smtClean="0"/>
              <a:t> ў </a:t>
            </a:r>
            <a:r>
              <a:rPr lang="ru-RU" dirty="0" err="1" smtClean="0"/>
              <a:t>яго</a:t>
            </a:r>
            <a:r>
              <a:rPr lang="ru-RU" dirty="0" smtClean="0"/>
              <a:t> </a:t>
            </a:r>
            <a:r>
              <a:rPr lang="ru-RU" dirty="0" err="1" smtClean="0"/>
              <a:t>бязгрэшнасці</a:t>
            </a:r>
            <a:r>
              <a:rPr lang="ru-RU" dirty="0" smtClean="0"/>
              <a:t>. На </a:t>
            </a:r>
            <a:r>
              <a:rPr lang="ru-RU" dirty="0" err="1" smtClean="0"/>
              <a:t>пярэднім</a:t>
            </a:r>
            <a:r>
              <a:rPr lang="ru-RU" dirty="0" smtClean="0"/>
              <a:t> плане гравюры </a:t>
            </a:r>
            <a:r>
              <a:rPr lang="ru-RU" dirty="0"/>
              <a:t>ў </a:t>
            </a:r>
            <a:r>
              <a:rPr lang="ru-RU" dirty="0" smtClean="0"/>
              <a:t>яме </a:t>
            </a:r>
            <a:r>
              <a:rPr lang="ru-RU" dirty="0" err="1"/>
              <a:t>сядзіць</a:t>
            </a:r>
            <a:r>
              <a:rPr lang="ru-RU" dirty="0"/>
              <a:t> </a:t>
            </a:r>
            <a:r>
              <a:rPr lang="ru-RU" dirty="0" err="1"/>
              <a:t>Данііл</a:t>
            </a:r>
            <a:r>
              <a:rPr lang="ru-RU" dirty="0"/>
              <a:t> з </a:t>
            </a:r>
            <a:r>
              <a:rPr lang="ru-RU" dirty="0" err="1" smtClean="0"/>
              <a:t>разгорнутай</a:t>
            </a:r>
            <a:r>
              <a:rPr lang="ru-RU" dirty="0" smtClean="0"/>
              <a:t> </a:t>
            </a:r>
            <a:r>
              <a:rPr lang="ru-RU" dirty="0" err="1" smtClean="0"/>
              <a:t>кнігай</a:t>
            </a:r>
            <a:r>
              <a:rPr lang="ru-RU" dirty="0" smtClean="0"/>
              <a:t>; </a:t>
            </a:r>
            <a:r>
              <a:rPr lang="ru-RU" dirty="0" err="1"/>
              <a:t>вакол</a:t>
            </a:r>
            <a:r>
              <a:rPr lang="ru-RU" dirty="0"/>
              <a:t> </a:t>
            </a:r>
            <a:r>
              <a:rPr lang="ru-RU" dirty="0" err="1"/>
              <a:t>яго</a:t>
            </a:r>
            <a:r>
              <a:rPr lang="ru-RU" dirty="0"/>
              <a:t> </a:t>
            </a:r>
            <a:r>
              <a:rPr lang="ru-RU" dirty="0" err="1"/>
              <a:t>мірна</a:t>
            </a:r>
            <a:r>
              <a:rPr lang="ru-RU" dirty="0"/>
              <a:t> </a:t>
            </a:r>
            <a:r>
              <a:rPr lang="ru-RU" dirty="0" err="1"/>
              <a:t>ляжаць</a:t>
            </a:r>
            <a:r>
              <a:rPr lang="ru-RU" dirty="0"/>
              <a:t> </a:t>
            </a:r>
            <a:r>
              <a:rPr lang="ru-RU" dirty="0" err="1"/>
              <a:t>паслухмяныя</a:t>
            </a:r>
            <a:r>
              <a:rPr lang="ru-RU" dirty="0"/>
              <a:t> </a:t>
            </a:r>
            <a:r>
              <a:rPr lang="ru-RU" dirty="0" err="1" smtClean="0"/>
              <a:t>ільвы</a:t>
            </a:r>
            <a:r>
              <a:rPr lang="ru-RU" dirty="0"/>
              <a:t>, </a:t>
            </a:r>
            <a:r>
              <a:rPr lang="ru-RU" dirty="0" err="1"/>
              <a:t>намаляваныя</a:t>
            </a:r>
            <a:r>
              <a:rPr lang="ru-RU" dirty="0"/>
              <a:t> </a:t>
            </a:r>
            <a:r>
              <a:rPr lang="ru-RU" dirty="0" err="1"/>
              <a:t>некалькі</a:t>
            </a:r>
            <a:r>
              <a:rPr lang="ru-RU" dirty="0"/>
              <a:t> </a:t>
            </a:r>
            <a:r>
              <a:rPr lang="ru-RU" dirty="0" err="1"/>
              <a:t>схематычна</a:t>
            </a:r>
            <a:r>
              <a:rPr lang="ru-RU" dirty="0"/>
              <a:t> і </a:t>
            </a:r>
            <a:r>
              <a:rPr lang="ru-RU" dirty="0" err="1"/>
              <a:t>наіўна</a:t>
            </a:r>
            <a:r>
              <a:rPr lang="ru-RU" dirty="0"/>
              <a:t> (</a:t>
            </a:r>
            <a:r>
              <a:rPr lang="ru-RU" dirty="0" err="1"/>
              <a:t>нагадваюць</a:t>
            </a:r>
            <a:r>
              <a:rPr lang="ru-RU" dirty="0"/>
              <a:t> льва з гравюры «Бог у </a:t>
            </a:r>
            <a:r>
              <a:rPr lang="ru-RU" dirty="0" err="1"/>
              <a:t>раі</a:t>
            </a:r>
            <a:r>
              <a:rPr lang="ru-RU" dirty="0"/>
              <a:t>» </a:t>
            </a:r>
            <a:r>
              <a:rPr lang="ru-RU" dirty="0" smtClean="0">
                <a:sym typeface="Symbol"/>
              </a:rPr>
              <a:t></a:t>
            </a:r>
            <a:r>
              <a:rPr lang="ru-RU" dirty="0" smtClean="0"/>
              <a:t> </a:t>
            </a:r>
            <a:r>
              <a:rPr lang="ru-RU" dirty="0" err="1"/>
              <a:t>сведчанне</a:t>
            </a:r>
            <a:r>
              <a:rPr lang="ru-RU" dirty="0"/>
              <a:t> </a:t>
            </a:r>
            <a:r>
              <a:rPr lang="ru-RU" dirty="0" err="1"/>
              <a:t>таго</a:t>
            </a:r>
            <a:r>
              <a:rPr lang="ru-RU" dirty="0"/>
              <a:t>, </a:t>
            </a:r>
            <a:r>
              <a:rPr lang="ru-RU" dirty="0" err="1"/>
              <a:t>што</a:t>
            </a:r>
            <a:r>
              <a:rPr lang="ru-RU" dirty="0"/>
              <a:t> </a:t>
            </a:r>
            <a:r>
              <a:rPr lang="ru-RU" dirty="0" err="1"/>
              <a:t>абедзве</a:t>
            </a:r>
            <a:r>
              <a:rPr lang="ru-RU" dirty="0"/>
              <a:t> </a:t>
            </a:r>
            <a:r>
              <a:rPr lang="ru-RU" dirty="0" err="1"/>
              <a:t>працы</a:t>
            </a:r>
            <a:r>
              <a:rPr lang="ru-RU" dirty="0"/>
              <a:t>, </a:t>
            </a:r>
            <a:r>
              <a:rPr lang="ru-RU" dirty="0" err="1"/>
              <a:t>мабыць</a:t>
            </a:r>
            <a:r>
              <a:rPr lang="ru-RU" dirty="0"/>
              <a:t>, </a:t>
            </a:r>
            <a:r>
              <a:rPr lang="ru-RU" dirty="0" err="1"/>
              <a:t>выканаў</a:t>
            </a:r>
            <a:r>
              <a:rPr lang="ru-RU" dirty="0"/>
              <a:t> </a:t>
            </a:r>
            <a:r>
              <a:rPr lang="ru-RU" dirty="0" err="1"/>
              <a:t>адзін</a:t>
            </a:r>
            <a:r>
              <a:rPr lang="ru-RU" dirty="0"/>
              <a:t> </a:t>
            </a:r>
            <a:r>
              <a:rPr lang="ru-RU" dirty="0" err="1" smtClean="0"/>
              <a:t>майстар</a:t>
            </a:r>
            <a:r>
              <a:rPr lang="ru-RU" dirty="0" smtClean="0"/>
              <a:t>).</a:t>
            </a:r>
            <a:endParaRPr lang="ru-RU" dirty="0"/>
          </a:p>
        </p:txBody>
      </p:sp>
      <p:pic>
        <p:nvPicPr>
          <p:cNvPr id="5122" name="Picture 2" descr="D:\майкевич ю\проекты\скорина\гравюры\Image-10.jpg"/>
          <p:cNvPicPr>
            <a:picLocks noChangeAspect="1" noChangeArrowheads="1"/>
          </p:cNvPicPr>
          <p:nvPr/>
        </p:nvPicPr>
        <p:blipFill rotWithShape="1">
          <a:blip r:embed="rId2">
            <a:extLst>
              <a:ext uri="{28A0092B-C50C-407E-A947-70E740481C1C}">
                <a14:useLocalDpi xmlns="" xmlns:a14="http://schemas.microsoft.com/office/drawing/2010/main" val="0"/>
              </a:ext>
            </a:extLst>
          </a:blip>
          <a:srcRect l="3192" t="2136" r="2304" b="3368"/>
          <a:stretch/>
        </p:blipFill>
        <p:spPr bwMode="auto">
          <a:xfrm>
            <a:off x="5472704" y="1340768"/>
            <a:ext cx="3671296" cy="3820912"/>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4687369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0" y="188640"/>
            <a:ext cx="5738855" cy="6506689"/>
          </a:xfrm>
        </p:spPr>
        <p:txBody>
          <a:bodyPr>
            <a:noAutofit/>
          </a:bodyPr>
          <a:lstStyle/>
          <a:p>
            <a:r>
              <a:rPr lang="ru-RU" sz="2200" b="1" dirty="0" smtClean="0">
                <a:solidFill>
                  <a:schemeClr val="accent1"/>
                </a:solidFill>
                <a:ea typeface="Calibri"/>
              </a:rPr>
              <a:t>«Самсон пресильный </a:t>
            </a:r>
            <a:r>
              <a:rPr lang="ru-RU" sz="2200" b="1" dirty="0" err="1" smtClean="0">
                <a:solidFill>
                  <a:schemeClr val="accent1"/>
                </a:solidFill>
                <a:ea typeface="Calibri"/>
              </a:rPr>
              <a:t>расторгалъ</a:t>
            </a:r>
            <a:r>
              <a:rPr lang="ru-RU" sz="2200" b="1" dirty="0" smtClean="0">
                <a:solidFill>
                  <a:schemeClr val="accent1"/>
                </a:solidFill>
                <a:ea typeface="Calibri"/>
              </a:rPr>
              <a:t> </a:t>
            </a:r>
            <a:r>
              <a:rPr lang="ru-RU" sz="2200" b="1" dirty="0">
                <a:solidFill>
                  <a:schemeClr val="accent1"/>
                </a:solidFill>
                <a:ea typeface="Calibri"/>
              </a:rPr>
              <a:t>льва на </a:t>
            </a:r>
            <a:r>
              <a:rPr lang="ru-RU" sz="2200" b="1" dirty="0" smtClean="0">
                <a:solidFill>
                  <a:schemeClr val="accent1"/>
                </a:solidFill>
                <a:ea typeface="Calibri"/>
              </a:rPr>
              <a:t>пути» («</a:t>
            </a:r>
            <a:r>
              <a:rPr lang="ru-RU" sz="2200" b="1" dirty="0">
                <a:solidFill>
                  <a:schemeClr val="accent1"/>
                </a:solidFill>
                <a:ea typeface="Calibri"/>
              </a:rPr>
              <a:t>Самсон </a:t>
            </a:r>
            <a:r>
              <a:rPr lang="ru-RU" sz="2200" b="1" dirty="0" smtClean="0">
                <a:solidFill>
                  <a:schemeClr val="accent1"/>
                </a:solidFill>
                <a:ea typeface="Calibri"/>
              </a:rPr>
              <a:t>і </a:t>
            </a:r>
            <a:r>
              <a:rPr lang="ru-RU" sz="2200" b="1" dirty="0" err="1" smtClean="0">
                <a:solidFill>
                  <a:schemeClr val="accent1"/>
                </a:solidFill>
                <a:ea typeface="Calibri"/>
              </a:rPr>
              <a:t>леў</a:t>
            </a:r>
            <a:r>
              <a:rPr lang="ru-RU" sz="2200" b="1" dirty="0" smtClean="0">
                <a:solidFill>
                  <a:schemeClr val="accent1"/>
                </a:solidFill>
                <a:ea typeface="Calibri"/>
              </a:rPr>
              <a:t>»). </a:t>
            </a:r>
            <a:r>
              <a:rPr lang="ru-RU" sz="2200" dirty="0" err="1" smtClean="0">
                <a:ea typeface="Calibri"/>
              </a:rPr>
              <a:t>Тытульны</a:t>
            </a:r>
            <a:r>
              <a:rPr lang="ru-RU" sz="2200" dirty="0" smtClean="0">
                <a:ea typeface="Calibri"/>
              </a:rPr>
              <a:t> </a:t>
            </a:r>
            <a:r>
              <a:rPr lang="ru-RU" sz="2200" dirty="0" err="1" smtClean="0">
                <a:ea typeface="Calibri"/>
              </a:rPr>
              <a:t>ліст</a:t>
            </a:r>
            <a:r>
              <a:rPr lang="ru-RU" sz="2200" dirty="0" smtClean="0">
                <a:ea typeface="Calibri"/>
              </a:rPr>
              <a:t> «</a:t>
            </a:r>
            <a:r>
              <a:rPr lang="ru-RU" sz="2200" dirty="0" err="1" smtClean="0">
                <a:ea typeface="Calibri"/>
              </a:rPr>
              <a:t>Кнігі</a:t>
            </a:r>
            <a:r>
              <a:rPr lang="ru-RU" sz="2200" dirty="0" smtClean="0">
                <a:ea typeface="Calibri"/>
              </a:rPr>
              <a:t> </a:t>
            </a:r>
            <a:r>
              <a:rPr lang="ru-RU" sz="2200" dirty="0" err="1" smtClean="0">
                <a:ea typeface="Calibri"/>
              </a:rPr>
              <a:t>суддзяў</a:t>
            </a:r>
            <a:r>
              <a:rPr lang="ru-RU" sz="2200" dirty="0" smtClean="0">
                <a:ea typeface="Calibri"/>
              </a:rPr>
              <a:t>». 1519 г. </a:t>
            </a:r>
            <a:r>
              <a:rPr lang="ru-RU" sz="2200" dirty="0">
                <a:ea typeface="Calibri"/>
              </a:rPr>
              <a:t>105х105 </a:t>
            </a:r>
            <a:r>
              <a:rPr lang="ru-RU" sz="2200" dirty="0" smtClean="0">
                <a:ea typeface="Calibri"/>
              </a:rPr>
              <a:t>мм. </a:t>
            </a:r>
            <a:r>
              <a:rPr lang="ru-RU" sz="2200" dirty="0" err="1">
                <a:ea typeface="Calibri"/>
              </a:rPr>
              <a:t>Ілюструе</a:t>
            </a:r>
            <a:r>
              <a:rPr lang="ru-RU" sz="2200" dirty="0">
                <a:ea typeface="Calibri"/>
              </a:rPr>
              <a:t> </a:t>
            </a:r>
            <a:r>
              <a:rPr lang="ru-RU" sz="2200" dirty="0" err="1">
                <a:ea typeface="Calibri"/>
              </a:rPr>
              <a:t>эпізод</a:t>
            </a:r>
            <a:r>
              <a:rPr lang="ru-RU" sz="2200" dirty="0">
                <a:ea typeface="Calibri"/>
              </a:rPr>
              <a:t> </a:t>
            </a:r>
            <a:r>
              <a:rPr lang="ru-RU" sz="2200" dirty="0" err="1" smtClean="0">
                <a:ea typeface="Calibri"/>
              </a:rPr>
              <a:t>біблейскай</a:t>
            </a:r>
            <a:r>
              <a:rPr lang="ru-RU" sz="2200" dirty="0" smtClean="0">
                <a:ea typeface="Calibri"/>
              </a:rPr>
              <a:t> </a:t>
            </a:r>
            <a:r>
              <a:rPr lang="ru-RU" sz="2200" dirty="0" err="1">
                <a:ea typeface="Calibri"/>
              </a:rPr>
              <a:t>аповесці</a:t>
            </a:r>
            <a:r>
              <a:rPr lang="ru-RU" sz="2200" dirty="0">
                <a:ea typeface="Calibri"/>
              </a:rPr>
              <a:t> </a:t>
            </a:r>
            <a:r>
              <a:rPr lang="ru-RU" sz="2200" dirty="0" err="1">
                <a:ea typeface="Calibri"/>
              </a:rPr>
              <a:t>пра</a:t>
            </a:r>
            <a:r>
              <a:rPr lang="ru-RU" sz="2200" dirty="0">
                <a:ea typeface="Calibri"/>
              </a:rPr>
              <a:t> </a:t>
            </a:r>
            <a:r>
              <a:rPr lang="ru-RU" sz="2200" dirty="0" err="1">
                <a:ea typeface="Calibri"/>
              </a:rPr>
              <a:t>подзвігі</a:t>
            </a:r>
            <a:r>
              <a:rPr lang="ru-RU" sz="2200" dirty="0">
                <a:ea typeface="Calibri"/>
              </a:rPr>
              <a:t> і </a:t>
            </a:r>
            <a:r>
              <a:rPr lang="ru-RU" sz="2200" dirty="0" err="1">
                <a:ea typeface="Calibri"/>
              </a:rPr>
              <a:t>прыгоды</a:t>
            </a:r>
            <a:r>
              <a:rPr lang="ru-RU" sz="2200" dirty="0">
                <a:ea typeface="Calibri"/>
              </a:rPr>
              <a:t> </a:t>
            </a:r>
            <a:r>
              <a:rPr lang="ru-RU" sz="2200" dirty="0" err="1">
                <a:ea typeface="Calibri"/>
              </a:rPr>
              <a:t>аднаго</a:t>
            </a:r>
            <a:r>
              <a:rPr lang="ru-RU" sz="2200" dirty="0">
                <a:ea typeface="Calibri"/>
              </a:rPr>
              <a:t> з «</a:t>
            </a:r>
            <a:r>
              <a:rPr lang="ru-RU" sz="2200" dirty="0" err="1">
                <a:ea typeface="Calibri"/>
              </a:rPr>
              <a:t>суддзяў</a:t>
            </a:r>
            <a:r>
              <a:rPr lang="ru-RU" sz="2200" dirty="0">
                <a:ea typeface="Calibri"/>
              </a:rPr>
              <a:t>» (</a:t>
            </a:r>
            <a:r>
              <a:rPr lang="ru-RU" sz="2200" dirty="0" err="1">
                <a:ea typeface="Calibri"/>
              </a:rPr>
              <a:t>абраных</a:t>
            </a:r>
            <a:r>
              <a:rPr lang="ru-RU" sz="2200" dirty="0">
                <a:ea typeface="Calibri"/>
              </a:rPr>
              <a:t> </a:t>
            </a:r>
            <a:r>
              <a:rPr lang="ru-RU" sz="2200" dirty="0" err="1">
                <a:ea typeface="Calibri"/>
              </a:rPr>
              <a:t>правадыроў</a:t>
            </a:r>
            <a:r>
              <a:rPr lang="ru-RU" sz="2200" dirty="0">
                <a:ea typeface="Calibri"/>
              </a:rPr>
              <a:t>) </a:t>
            </a:r>
            <a:r>
              <a:rPr lang="ru-RU" sz="2200" dirty="0" err="1" smtClean="0">
                <a:ea typeface="Calibri"/>
              </a:rPr>
              <a:t>старажытнаізраільскага</a:t>
            </a:r>
            <a:r>
              <a:rPr lang="ru-RU" sz="2200" dirty="0" smtClean="0">
                <a:ea typeface="Calibri"/>
              </a:rPr>
              <a:t> </a:t>
            </a:r>
            <a:r>
              <a:rPr lang="ru-RU" sz="2200" dirty="0" err="1">
                <a:ea typeface="Calibri"/>
              </a:rPr>
              <a:t>родаплемяннога</a:t>
            </a:r>
            <a:r>
              <a:rPr lang="ru-RU" sz="2200" dirty="0">
                <a:ea typeface="Calibri"/>
              </a:rPr>
              <a:t> </a:t>
            </a:r>
            <a:r>
              <a:rPr lang="ru-RU" sz="2200" dirty="0" err="1">
                <a:ea typeface="Calibri"/>
              </a:rPr>
              <a:t>саюза</a:t>
            </a:r>
            <a:r>
              <a:rPr lang="ru-RU" sz="2200" dirty="0">
                <a:ea typeface="Calibri"/>
              </a:rPr>
              <a:t> Самсона. На </a:t>
            </a:r>
            <a:r>
              <a:rPr lang="ru-RU" sz="2200" dirty="0" err="1" smtClean="0">
                <a:ea typeface="Calibri"/>
              </a:rPr>
              <a:t>пярэднім</a:t>
            </a:r>
            <a:r>
              <a:rPr lang="ru-RU" sz="2200" dirty="0" smtClean="0">
                <a:ea typeface="Calibri"/>
              </a:rPr>
              <a:t> плане гравюры Самсон </a:t>
            </a:r>
            <a:r>
              <a:rPr lang="ru-RU" sz="2200" dirty="0">
                <a:ea typeface="Calibri"/>
              </a:rPr>
              <a:t>у </a:t>
            </a:r>
            <a:r>
              <a:rPr lang="ru-RU" sz="2200" dirty="0" err="1">
                <a:ea typeface="Calibri"/>
              </a:rPr>
              <a:t>кароткай</a:t>
            </a:r>
            <a:r>
              <a:rPr lang="ru-RU" sz="2200" dirty="0">
                <a:ea typeface="Calibri"/>
              </a:rPr>
              <a:t> </a:t>
            </a:r>
            <a:r>
              <a:rPr lang="ru-RU" sz="2200" dirty="0" err="1">
                <a:ea typeface="Calibri"/>
              </a:rPr>
              <a:t>вопратцы</a:t>
            </a:r>
            <a:r>
              <a:rPr lang="ru-RU" sz="2200" dirty="0">
                <a:ea typeface="Calibri"/>
              </a:rPr>
              <a:t> з </a:t>
            </a:r>
            <a:r>
              <a:rPr lang="ru-RU" sz="2200" dirty="0" err="1">
                <a:ea typeface="Calibri"/>
              </a:rPr>
              <a:t>вянком</a:t>
            </a:r>
            <a:r>
              <a:rPr lang="ru-RU" sz="2200" dirty="0">
                <a:ea typeface="Calibri"/>
              </a:rPr>
              <a:t> на </a:t>
            </a:r>
            <a:r>
              <a:rPr lang="ru-RU" sz="2200" dirty="0" err="1">
                <a:ea typeface="Calibri"/>
              </a:rPr>
              <a:t>галаве</a:t>
            </a:r>
            <a:r>
              <a:rPr lang="ru-RU" sz="2200" dirty="0">
                <a:ea typeface="Calibri"/>
              </a:rPr>
              <a:t> </a:t>
            </a:r>
            <a:r>
              <a:rPr lang="ru-RU" sz="2200" dirty="0" err="1">
                <a:ea typeface="Calibri"/>
              </a:rPr>
              <a:t>раздзірае</a:t>
            </a:r>
            <a:r>
              <a:rPr lang="ru-RU" sz="2200" dirty="0">
                <a:ea typeface="Calibri"/>
              </a:rPr>
              <a:t> </a:t>
            </a:r>
            <a:r>
              <a:rPr lang="ru-RU" sz="2200" dirty="0" err="1">
                <a:ea typeface="Calibri"/>
              </a:rPr>
              <a:t>пашчу</a:t>
            </a:r>
            <a:r>
              <a:rPr lang="ru-RU" sz="2200" dirty="0">
                <a:ea typeface="Calibri"/>
              </a:rPr>
              <a:t> </a:t>
            </a:r>
            <a:r>
              <a:rPr lang="be-BY" sz="2200" dirty="0">
                <a:ea typeface="Calibri"/>
              </a:rPr>
              <a:t>і</a:t>
            </a:r>
            <a:r>
              <a:rPr lang="ru-RU" sz="2200" dirty="0" smtClean="0">
                <a:ea typeface="Calibri"/>
              </a:rPr>
              <a:t>льва</a:t>
            </a:r>
            <a:r>
              <a:rPr lang="ru-RU" sz="2200" dirty="0">
                <a:ea typeface="Calibri"/>
              </a:rPr>
              <a:t>, </a:t>
            </a:r>
            <a:r>
              <a:rPr lang="ru-RU" sz="2200" dirty="0" err="1">
                <a:ea typeface="Calibri"/>
              </a:rPr>
              <a:t>злева</a:t>
            </a:r>
            <a:r>
              <a:rPr lang="ru-RU" sz="2200" dirty="0">
                <a:ea typeface="Calibri"/>
              </a:rPr>
              <a:t> </a:t>
            </a:r>
            <a:r>
              <a:rPr lang="ru-RU" sz="2200" dirty="0" smtClean="0">
                <a:ea typeface="Calibri"/>
                <a:sym typeface="Symbol"/>
              </a:rPr>
              <a:t></a:t>
            </a:r>
            <a:r>
              <a:rPr lang="ru-RU" sz="2200" dirty="0" smtClean="0">
                <a:ea typeface="Calibri"/>
              </a:rPr>
              <a:t> </a:t>
            </a:r>
            <a:r>
              <a:rPr lang="ru-RU" sz="2200" dirty="0" err="1">
                <a:ea typeface="Calibri"/>
              </a:rPr>
              <a:t>дрэва</a:t>
            </a:r>
            <a:r>
              <a:rPr lang="ru-RU" sz="2200" dirty="0">
                <a:ea typeface="Calibri"/>
              </a:rPr>
              <a:t>, у кроне </a:t>
            </a:r>
            <a:r>
              <a:rPr lang="ru-RU" sz="2200" dirty="0" err="1">
                <a:ea typeface="Calibri"/>
              </a:rPr>
              <a:t>якога</a:t>
            </a:r>
            <a:r>
              <a:rPr lang="ru-RU" sz="2200" dirty="0">
                <a:ea typeface="Calibri"/>
              </a:rPr>
              <a:t> </a:t>
            </a:r>
            <a:r>
              <a:rPr lang="ru-RU" sz="2200" dirty="0" err="1">
                <a:ea typeface="Calibri"/>
              </a:rPr>
              <a:t>змешчаны</a:t>
            </a:r>
            <a:r>
              <a:rPr lang="ru-RU" sz="2200" dirty="0">
                <a:ea typeface="Calibri"/>
              </a:rPr>
              <a:t> </a:t>
            </a:r>
            <a:r>
              <a:rPr lang="ru-RU" sz="2200" dirty="0" smtClean="0">
                <a:ea typeface="Calibri"/>
              </a:rPr>
              <a:t>герб-</a:t>
            </a:r>
            <a:r>
              <a:rPr lang="ru-RU" sz="2200" dirty="0" err="1" smtClean="0">
                <a:ea typeface="Calibri"/>
              </a:rPr>
              <a:t>сігнет</a:t>
            </a:r>
            <a:r>
              <a:rPr lang="ru-RU" sz="2200" dirty="0" smtClean="0">
                <a:ea typeface="Calibri"/>
              </a:rPr>
              <a:t> </a:t>
            </a:r>
            <a:r>
              <a:rPr lang="ru-RU" sz="2200" dirty="0">
                <a:ea typeface="Calibri"/>
              </a:rPr>
              <a:t>Скарыны. Па </a:t>
            </a:r>
            <a:r>
              <a:rPr lang="ru-RU" sz="2200" dirty="0" err="1">
                <a:ea typeface="Calibri"/>
              </a:rPr>
              <a:t>кампазіцыі</a:t>
            </a:r>
            <a:r>
              <a:rPr lang="ru-RU" sz="2200" dirty="0">
                <a:ea typeface="Calibri"/>
              </a:rPr>
              <a:t>, </a:t>
            </a:r>
            <a:r>
              <a:rPr lang="ru-RU" sz="2200" dirty="0" err="1">
                <a:ea typeface="Calibri"/>
              </a:rPr>
              <a:t>выразнасці</a:t>
            </a:r>
            <a:r>
              <a:rPr lang="ru-RU" sz="2200" dirty="0">
                <a:ea typeface="Calibri"/>
              </a:rPr>
              <a:t>, </a:t>
            </a:r>
            <a:r>
              <a:rPr lang="ru-RU" sz="2200" dirty="0" err="1">
                <a:ea typeface="Calibri"/>
              </a:rPr>
              <a:t>гравіроўцы</a:t>
            </a:r>
            <a:r>
              <a:rPr lang="ru-RU" sz="2200" dirty="0">
                <a:ea typeface="Calibri"/>
              </a:rPr>
              <a:t> </a:t>
            </a:r>
            <a:r>
              <a:rPr lang="ru-RU" sz="2200" dirty="0" smtClean="0">
                <a:ea typeface="Calibri"/>
              </a:rPr>
              <a:t>гравюра </a:t>
            </a:r>
            <a:r>
              <a:rPr lang="ru-RU" sz="2200" dirty="0" err="1" smtClean="0">
                <a:ea typeface="Calibri"/>
              </a:rPr>
              <a:t>адносіцца</a:t>
            </a:r>
            <a:r>
              <a:rPr lang="ru-RU" sz="2200" dirty="0" smtClean="0">
                <a:ea typeface="Calibri"/>
              </a:rPr>
              <a:t> </a:t>
            </a:r>
            <a:r>
              <a:rPr lang="ru-RU" sz="2200" dirty="0">
                <a:ea typeface="Calibri"/>
              </a:rPr>
              <a:t>да </a:t>
            </a:r>
            <a:r>
              <a:rPr lang="ru-RU" sz="2200" dirty="0" err="1">
                <a:ea typeface="Calibri"/>
              </a:rPr>
              <a:t>ліку</a:t>
            </a:r>
            <a:r>
              <a:rPr lang="ru-RU" sz="2200" dirty="0">
                <a:ea typeface="Calibri"/>
              </a:rPr>
              <a:t> лепшых у </a:t>
            </a:r>
            <a:r>
              <a:rPr lang="ru-RU" sz="2200" dirty="0" err="1">
                <a:ea typeface="Calibri"/>
              </a:rPr>
              <a:t>кнігах</a:t>
            </a:r>
            <a:r>
              <a:rPr lang="ru-RU" sz="2200" dirty="0">
                <a:ea typeface="Calibri"/>
              </a:rPr>
              <a:t> Скарыны. </a:t>
            </a:r>
            <a:r>
              <a:rPr lang="ru-RU" sz="2200" dirty="0" err="1" smtClean="0">
                <a:ea typeface="Calibri"/>
              </a:rPr>
              <a:t>Галоўную</a:t>
            </a:r>
            <a:r>
              <a:rPr lang="ru-RU" sz="2200" dirty="0" smtClean="0">
                <a:ea typeface="Calibri"/>
              </a:rPr>
              <a:t> </a:t>
            </a:r>
            <a:r>
              <a:rPr lang="ru-RU" sz="2200" dirty="0" err="1" smtClean="0">
                <a:ea typeface="Calibri"/>
              </a:rPr>
              <a:t>задуму</a:t>
            </a:r>
            <a:r>
              <a:rPr lang="ru-RU" sz="2200" dirty="0" smtClean="0">
                <a:ea typeface="Calibri"/>
              </a:rPr>
              <a:t> </a:t>
            </a:r>
            <a:r>
              <a:rPr lang="ru-RU" sz="2200" dirty="0">
                <a:ea typeface="Calibri"/>
              </a:rPr>
              <a:t>не </a:t>
            </a:r>
            <a:r>
              <a:rPr lang="ru-RU" sz="2200" dirty="0" err="1">
                <a:ea typeface="Calibri"/>
              </a:rPr>
              <a:t>парушаюць</a:t>
            </a:r>
            <a:r>
              <a:rPr lang="ru-RU" sz="2200" dirty="0">
                <a:ea typeface="Calibri"/>
              </a:rPr>
              <a:t> </a:t>
            </a:r>
            <a:r>
              <a:rPr lang="ru-RU" sz="2200" dirty="0" err="1">
                <a:ea typeface="Calibri"/>
              </a:rPr>
              <a:t>другарадныя</a:t>
            </a:r>
            <a:r>
              <a:rPr lang="ru-RU" sz="2200" dirty="0">
                <a:ea typeface="Calibri"/>
              </a:rPr>
              <a:t> </a:t>
            </a:r>
            <a:r>
              <a:rPr lang="ru-RU" sz="2200" dirty="0" err="1">
                <a:ea typeface="Calibri"/>
              </a:rPr>
              <a:t>дэталі</a:t>
            </a:r>
            <a:r>
              <a:rPr lang="ru-RU" sz="2200" dirty="0">
                <a:ea typeface="Calibri"/>
              </a:rPr>
              <a:t>, скупы пейзаж, на фоне </a:t>
            </a:r>
            <a:r>
              <a:rPr lang="ru-RU" sz="2200" dirty="0" err="1">
                <a:ea typeface="Calibri"/>
              </a:rPr>
              <a:t>якога</a:t>
            </a:r>
            <a:r>
              <a:rPr lang="ru-RU" sz="2200" dirty="0">
                <a:ea typeface="Calibri"/>
              </a:rPr>
              <a:t> </a:t>
            </a:r>
            <a:r>
              <a:rPr lang="ru-RU" sz="2200" dirty="0" err="1">
                <a:ea typeface="Calibri"/>
              </a:rPr>
              <a:t>разгортваецца</a:t>
            </a:r>
            <a:r>
              <a:rPr lang="ru-RU" sz="2200" dirty="0">
                <a:ea typeface="Calibri"/>
              </a:rPr>
              <a:t> </a:t>
            </a:r>
            <a:r>
              <a:rPr lang="ru-RU" sz="2200" dirty="0" err="1" smtClean="0">
                <a:ea typeface="Calibri"/>
              </a:rPr>
              <a:t>дзеянне</a:t>
            </a:r>
            <a:r>
              <a:rPr lang="ru-RU" sz="2200" dirty="0" smtClean="0">
                <a:ea typeface="Calibri"/>
              </a:rPr>
              <a:t>. </a:t>
            </a:r>
            <a:r>
              <a:rPr lang="ru-RU" sz="2200" dirty="0" err="1" smtClean="0">
                <a:ea typeface="Calibri"/>
              </a:rPr>
              <a:t>Дрэва</a:t>
            </a:r>
            <a:r>
              <a:rPr lang="ru-RU" sz="2200" dirty="0" smtClean="0">
                <a:ea typeface="Calibri"/>
              </a:rPr>
              <a:t> </a:t>
            </a:r>
            <a:r>
              <a:rPr lang="ru-RU" sz="2200" dirty="0" err="1">
                <a:ea typeface="Calibri"/>
              </a:rPr>
              <a:t>ўраўнаважвае</a:t>
            </a:r>
            <a:r>
              <a:rPr lang="ru-RU" sz="2200" dirty="0">
                <a:ea typeface="Calibri"/>
              </a:rPr>
              <a:t> </a:t>
            </a:r>
            <a:r>
              <a:rPr lang="ru-RU" sz="2200" dirty="0" err="1">
                <a:ea typeface="Calibri"/>
              </a:rPr>
              <a:t>постаць</a:t>
            </a:r>
            <a:r>
              <a:rPr lang="ru-RU" sz="2200" dirty="0">
                <a:ea typeface="Calibri"/>
              </a:rPr>
              <a:t> Самсона, </a:t>
            </a:r>
            <a:r>
              <a:rPr lang="ru-RU" sz="2200" dirty="0" err="1">
                <a:ea typeface="Calibri"/>
              </a:rPr>
              <a:t>намаляваную</a:t>
            </a:r>
            <a:r>
              <a:rPr lang="ru-RU" sz="2200" dirty="0">
                <a:ea typeface="Calibri"/>
              </a:rPr>
              <a:t> </a:t>
            </a:r>
            <a:r>
              <a:rPr lang="ru-RU" sz="2200" dirty="0" err="1">
                <a:ea typeface="Calibri"/>
              </a:rPr>
              <a:t>ўмоўна</a:t>
            </a:r>
            <a:r>
              <a:rPr lang="ru-RU" sz="2200" dirty="0">
                <a:ea typeface="Calibri"/>
              </a:rPr>
              <a:t> </a:t>
            </a:r>
            <a:r>
              <a:rPr lang="ru-RU" sz="2200" dirty="0" smtClean="0">
                <a:ea typeface="Calibri"/>
              </a:rPr>
              <a:t>(</a:t>
            </a:r>
            <a:r>
              <a:rPr lang="ru-RU" sz="2200" dirty="0" err="1" smtClean="0">
                <a:ea typeface="Calibri"/>
              </a:rPr>
              <a:t>нават</a:t>
            </a:r>
            <a:r>
              <a:rPr lang="ru-RU" sz="2200" dirty="0" smtClean="0">
                <a:ea typeface="Calibri"/>
              </a:rPr>
              <a:t> </a:t>
            </a:r>
            <a:r>
              <a:rPr lang="ru-RU" sz="2200" dirty="0" err="1">
                <a:ea typeface="Calibri"/>
              </a:rPr>
              <a:t>наіўна</a:t>
            </a:r>
            <a:r>
              <a:rPr lang="ru-RU" sz="2200" dirty="0">
                <a:ea typeface="Calibri"/>
              </a:rPr>
              <a:t>), </a:t>
            </a:r>
            <a:r>
              <a:rPr lang="ru-RU" sz="2200" dirty="0" err="1">
                <a:ea typeface="Calibri"/>
              </a:rPr>
              <a:t>але</a:t>
            </a:r>
            <a:r>
              <a:rPr lang="ru-RU" sz="2200" dirty="0">
                <a:ea typeface="Calibri"/>
              </a:rPr>
              <a:t> </a:t>
            </a:r>
            <a:r>
              <a:rPr lang="ru-RU" sz="2200" dirty="0" err="1">
                <a:ea typeface="Calibri"/>
              </a:rPr>
              <a:t>канструктыўна</a:t>
            </a:r>
            <a:r>
              <a:rPr lang="ru-RU" sz="2200" dirty="0">
                <a:ea typeface="Calibri"/>
              </a:rPr>
              <a:t> і </a:t>
            </a:r>
            <a:r>
              <a:rPr lang="ru-RU" sz="2200" dirty="0" err="1">
                <a:ea typeface="Calibri"/>
              </a:rPr>
              <a:t>выразна</a:t>
            </a:r>
            <a:r>
              <a:rPr lang="ru-RU" sz="2200" dirty="0" smtClean="0">
                <a:ea typeface="Calibri"/>
              </a:rPr>
              <a:t>. </a:t>
            </a:r>
            <a:r>
              <a:rPr lang="ru-RU" sz="2200" dirty="0" err="1" smtClean="0">
                <a:ea typeface="Calibri"/>
              </a:rPr>
              <a:t>Паказана</a:t>
            </a:r>
            <a:r>
              <a:rPr lang="ru-RU" sz="2200" dirty="0" smtClean="0">
                <a:ea typeface="Calibri"/>
              </a:rPr>
              <a:t> </a:t>
            </a:r>
            <a:r>
              <a:rPr lang="ru-RU" sz="2200" dirty="0" err="1" smtClean="0">
                <a:ea typeface="Calibri"/>
              </a:rPr>
              <a:t>веліч</a:t>
            </a:r>
            <a:r>
              <a:rPr lang="ru-RU" sz="2200" dirty="0" smtClean="0">
                <a:ea typeface="Calibri"/>
              </a:rPr>
              <a:t> і </a:t>
            </a:r>
            <a:r>
              <a:rPr lang="ru-RU" sz="2200" dirty="0" err="1" smtClean="0">
                <a:ea typeface="Calibri"/>
              </a:rPr>
              <a:t>моц</a:t>
            </a:r>
            <a:r>
              <a:rPr lang="ru-RU" sz="2200" dirty="0" smtClean="0">
                <a:ea typeface="Calibri"/>
              </a:rPr>
              <a:t> </a:t>
            </a:r>
            <a:r>
              <a:rPr lang="ru-RU" sz="2200" dirty="0" err="1" smtClean="0">
                <a:ea typeface="Calibri"/>
              </a:rPr>
              <a:t>чалавека</a:t>
            </a:r>
            <a:r>
              <a:rPr lang="ru-RU" sz="2200" dirty="0" smtClean="0">
                <a:ea typeface="Calibri"/>
              </a:rPr>
              <a:t> – </a:t>
            </a:r>
            <a:r>
              <a:rPr lang="ru-RU" sz="2200" dirty="0" err="1" smtClean="0">
                <a:ea typeface="Calibri"/>
              </a:rPr>
              <a:t>гаспадара</a:t>
            </a:r>
            <a:r>
              <a:rPr lang="ru-RU" sz="2200" dirty="0" smtClean="0">
                <a:ea typeface="Calibri"/>
              </a:rPr>
              <a:t> </a:t>
            </a:r>
            <a:r>
              <a:rPr lang="ru-RU" sz="2200" dirty="0" err="1" smtClean="0">
                <a:ea typeface="Calibri"/>
              </a:rPr>
              <a:t>прыроды</a:t>
            </a:r>
            <a:r>
              <a:rPr lang="ru-RU" sz="2200" dirty="0">
                <a:ea typeface="Calibri"/>
              </a:rPr>
              <a:t>.</a:t>
            </a:r>
            <a:endParaRPr lang="ru-RU" sz="2200" dirty="0"/>
          </a:p>
        </p:txBody>
      </p:sp>
      <p:pic>
        <p:nvPicPr>
          <p:cNvPr id="14338" name="Picture 2" descr="D:\майкевич ю\проекты\скорина\гравюры\Image-39.jpg"/>
          <p:cNvPicPr>
            <a:picLocks noChangeAspect="1" noChangeArrowheads="1"/>
          </p:cNvPicPr>
          <p:nvPr/>
        </p:nvPicPr>
        <p:blipFill rotWithShape="1">
          <a:blip r:embed="rId2" cstate="print">
            <a:extLst>
              <a:ext uri="{28A0092B-C50C-407E-A947-70E740481C1C}">
                <a14:useLocalDpi xmlns="" xmlns:a14="http://schemas.microsoft.com/office/drawing/2010/main" val="0"/>
              </a:ext>
            </a:extLst>
          </a:blip>
          <a:srcRect l="2472" t="2001" r="2771" b="3741"/>
          <a:stretch/>
        </p:blipFill>
        <p:spPr bwMode="auto">
          <a:xfrm>
            <a:off x="5738854" y="1196752"/>
            <a:ext cx="3381727" cy="3563081"/>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4687369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одзаголовок 2"/>
          <p:cNvSpPr txBox="1">
            <a:spLocks/>
          </p:cNvSpPr>
          <p:nvPr/>
        </p:nvSpPr>
        <p:spPr>
          <a:xfrm>
            <a:off x="0" y="0"/>
            <a:ext cx="9144000" cy="6858000"/>
          </a:xfrm>
          <a:prstGeom prst="rect">
            <a:avLst/>
          </a:prstGeom>
        </p:spPr>
        <p:txBody>
          <a:bodyPr vert="horz">
            <a:normAutofit fontScale="85000" lnSpcReduction="10000"/>
          </a:bodyPr>
          <a:lstStyle>
            <a:lvl1pPr marL="0" indent="0" algn="ctr" rtl="0" eaLnBrk="1" latinLnBrk="0" hangingPunct="1">
              <a:spcBef>
                <a:spcPct val="20000"/>
              </a:spcBef>
              <a:buClr>
                <a:schemeClr val="tx1">
                  <a:shade val="95000"/>
                </a:schemeClr>
              </a:buClr>
              <a:buSzPct val="65000"/>
              <a:buFont typeface="Wingdings 2"/>
              <a:buNone/>
              <a:defRPr kumimoji="0" sz="2800" kern="1200">
                <a:solidFill>
                  <a:schemeClr val="tx1"/>
                </a:solidFill>
                <a:latin typeface="+mn-lt"/>
                <a:ea typeface="+mn-ea"/>
                <a:cs typeface="+mn-cs"/>
              </a:defRPr>
            </a:lvl1pPr>
            <a:lvl2pPr marL="457200" indent="0" algn="ctr" rtl="0" eaLnBrk="1" latinLnBrk="0" hangingPunct="1">
              <a:spcBef>
                <a:spcPct val="20000"/>
              </a:spcBef>
              <a:buClr>
                <a:schemeClr val="tx1"/>
              </a:buClr>
              <a:buSzPct val="80000"/>
              <a:buFont typeface="Wingdings 2"/>
              <a:buNone/>
              <a:defRPr kumimoji="0" sz="2400" kern="1200">
                <a:solidFill>
                  <a:schemeClr val="tx1"/>
                </a:solidFill>
                <a:latin typeface="+mn-lt"/>
                <a:ea typeface="+mn-ea"/>
                <a:cs typeface="+mn-cs"/>
              </a:defRPr>
            </a:lvl2pPr>
            <a:lvl3pPr marL="914400" indent="0" algn="ctr" rtl="0" eaLnBrk="1" latinLnBrk="0" hangingPunct="1">
              <a:spcBef>
                <a:spcPct val="20000"/>
              </a:spcBef>
              <a:buClr>
                <a:schemeClr val="tx1"/>
              </a:buClr>
              <a:buSzPct val="95000"/>
              <a:buFont typeface="Wingdings"/>
              <a:buNone/>
              <a:defRPr kumimoji="0" sz="2200" kern="1200">
                <a:solidFill>
                  <a:schemeClr val="tx1"/>
                </a:solidFill>
                <a:latin typeface="+mn-lt"/>
                <a:ea typeface="+mn-ea"/>
                <a:cs typeface="+mn-cs"/>
              </a:defRPr>
            </a:lvl3pPr>
            <a:lvl4pPr marL="1371600" indent="0" algn="ctr" rtl="0" eaLnBrk="1" latinLnBrk="0" hangingPunct="1">
              <a:spcBef>
                <a:spcPct val="20000"/>
              </a:spcBef>
              <a:buClr>
                <a:schemeClr val="tx1"/>
              </a:buClr>
              <a:buSzPct val="100000"/>
              <a:buFont typeface="Wingdings 3"/>
              <a:buNone/>
              <a:defRPr kumimoji="0" sz="2000" kern="1200">
                <a:solidFill>
                  <a:schemeClr val="tx1"/>
                </a:solidFill>
                <a:latin typeface="+mn-lt"/>
                <a:ea typeface="+mn-ea"/>
                <a:cs typeface="+mn-cs"/>
              </a:defRPr>
            </a:lvl4pPr>
            <a:lvl5pPr marL="1828800" indent="0" algn="ctr" rtl="0" eaLnBrk="1" latinLnBrk="0" hangingPunct="1">
              <a:spcBef>
                <a:spcPct val="20000"/>
              </a:spcBef>
              <a:buClr>
                <a:schemeClr val="tx1"/>
              </a:buClr>
              <a:buFont typeface="Wingdings 2"/>
              <a:buNone/>
              <a:defRPr kumimoji="0" sz="2000" kern="1200">
                <a:solidFill>
                  <a:schemeClr val="tx1"/>
                </a:solidFill>
                <a:latin typeface="+mn-lt"/>
                <a:ea typeface="+mn-ea"/>
                <a:cs typeface="+mn-cs"/>
              </a:defRPr>
            </a:lvl5pPr>
            <a:lvl6pPr marL="2286000" indent="0" algn="ctr" rtl="0" eaLnBrk="1" latinLnBrk="0" hangingPunct="1">
              <a:spcBef>
                <a:spcPct val="20000"/>
              </a:spcBef>
              <a:buClr>
                <a:schemeClr val="tx1"/>
              </a:buClr>
              <a:buFont typeface="Wingdings 3"/>
              <a:buNone/>
              <a:defRPr kumimoji="0" sz="1800" kern="1200">
                <a:solidFill>
                  <a:schemeClr val="tx1"/>
                </a:solidFill>
                <a:latin typeface="+mn-lt"/>
                <a:ea typeface="+mn-ea"/>
                <a:cs typeface="+mn-cs"/>
              </a:defRPr>
            </a:lvl6pPr>
            <a:lvl7pPr marL="2743200" indent="0" algn="ctr" rtl="0" eaLnBrk="1" latinLnBrk="0" hangingPunct="1">
              <a:spcBef>
                <a:spcPct val="20000"/>
              </a:spcBef>
              <a:buClr>
                <a:schemeClr val="tx1"/>
              </a:buClr>
              <a:buFont typeface="Wingdings 2"/>
              <a:buNone/>
              <a:defRPr kumimoji="0" sz="1600" kern="1200">
                <a:solidFill>
                  <a:schemeClr val="tx1"/>
                </a:solidFill>
                <a:latin typeface="+mn-lt"/>
                <a:ea typeface="+mn-ea"/>
                <a:cs typeface="+mn-cs"/>
              </a:defRPr>
            </a:lvl7pPr>
            <a:lvl8pPr marL="3200400" indent="0" algn="ctr" rtl="0" eaLnBrk="1" latinLnBrk="0" hangingPunct="1">
              <a:spcBef>
                <a:spcPct val="20000"/>
              </a:spcBef>
              <a:buClr>
                <a:schemeClr val="tx1"/>
              </a:buClr>
              <a:buFont typeface="Wingdings 2"/>
              <a:buNone/>
              <a:defRPr kumimoji="0" sz="1400" kern="1200">
                <a:solidFill>
                  <a:schemeClr val="tx1"/>
                </a:solidFill>
                <a:latin typeface="+mn-lt"/>
                <a:ea typeface="+mn-ea"/>
                <a:cs typeface="+mn-cs"/>
              </a:defRPr>
            </a:lvl8pPr>
            <a:lvl9pPr marL="3657600" indent="0" algn="ctr" rtl="0" eaLnBrk="1" latinLnBrk="0" hangingPunct="1">
              <a:spcBef>
                <a:spcPct val="20000"/>
              </a:spcBef>
              <a:buClr>
                <a:schemeClr val="tx1"/>
              </a:buClr>
              <a:buFont typeface="Wingdings 2"/>
              <a:buNone/>
              <a:defRPr kumimoji="0" sz="1400" kern="1200" baseline="0">
                <a:solidFill>
                  <a:schemeClr val="tx1"/>
                </a:solidFill>
                <a:latin typeface="+mn-lt"/>
                <a:ea typeface="+mn-ea"/>
                <a:cs typeface="+mn-cs"/>
              </a:defRPr>
            </a:lvl9pPr>
          </a:lstStyle>
          <a:p>
            <a:r>
              <a:rPr lang="be-BY" sz="3300" b="1" u="sng" dirty="0" smtClean="0">
                <a:solidFill>
                  <a:schemeClr val="accent1"/>
                </a:solidFill>
                <a:effectLst>
                  <a:outerShdw blurRad="38100" dist="38100" dir="2700000" algn="tl">
                    <a:srgbClr val="000000">
                      <a:alpha val="43137"/>
                    </a:srgbClr>
                  </a:outerShdw>
                </a:effectLst>
                <a:ea typeface="Calibri"/>
              </a:rPr>
              <a:t>Другая група</a:t>
            </a:r>
          </a:p>
          <a:p>
            <a:r>
              <a:rPr lang="be-BY" dirty="0" smtClean="0">
                <a:ea typeface="Calibri"/>
              </a:rPr>
              <a:t>Да гэтай групы адносяцца гравюры, у якіх кампазіцыя будуецца таксама па прынцыпе круга. Аднак цэнтр дзеі </a:t>
            </a:r>
            <a:r>
              <a:rPr lang="ru-RU" sz="2600" dirty="0">
                <a:solidFill>
                  <a:prstClr val="white"/>
                </a:solidFill>
                <a:ea typeface="Calibri"/>
              </a:rPr>
              <a:t>–</a:t>
            </a:r>
            <a:r>
              <a:rPr lang="be-BY" dirty="0" smtClean="0">
                <a:ea typeface="Calibri"/>
              </a:rPr>
              <a:t> галоўны яе персанаж – пераносіцца ў глыбіню. І калі ў папярэдніх гравюрах усе персанажы актыўна ўдзельнічаюць у падзеі і абавязкова нясуць якую-небудзь сэнсавую і псіхалагічную нагрузку, то ўжо ў гэтай групе гравюр некаторыя дзеючыя асобы толькі прысутнічаюць. Іх магло б і не быць. Кампазіцыя гравюр другой групы </a:t>
            </a:r>
            <a:r>
              <a:rPr lang="ru-RU" sz="2600" dirty="0">
                <a:solidFill>
                  <a:prstClr val="white"/>
                </a:solidFill>
                <a:ea typeface="Calibri"/>
              </a:rPr>
              <a:t>–</a:t>
            </a:r>
            <a:r>
              <a:rPr lang="be-BY" dirty="0" smtClean="0">
                <a:ea typeface="Calibri"/>
              </a:rPr>
              <a:t> больш шырокага плана, у іх свядома падкрэсліваецца лінейная перспектыва. У некаторых з іх адсутнічае аўтарская манаграма. Замест яе мастак уводзіць прадстаўнікоў свайго саслоўя – вучоных людзей. Некаторыя гравюры гэтай групы іншы раз паўтараюцца. У тэхнічных адносінах другая і першая група гравюр вельмі блізкія. Аднак у другой групе штрых больш упэўнены, ён смялей кладзецца па форме фігур і адзення, надаючы малюнку аб’ёмнасць. Некаторыя вобразы часта трактуюцца падобным чынам. Так, напрыклад, разважлівы вучоны, змешчаны на пярэднім плане гравюры «Бічаванне Іова», паўтараецца ў «Дыспуце» кнігі «Ісус Сірахаў». І гэта невыпадкова. Магчыма, Скарына рашыў увекавечыць сваіх сяброў-вучоных.</a:t>
            </a:r>
            <a:endParaRPr lang="ru-RU" dirty="0"/>
          </a:p>
        </p:txBody>
      </p:sp>
    </p:spTree>
    <p:extLst>
      <p:ext uri="{BB962C8B-B14F-4D97-AF65-F5344CB8AC3E}">
        <p14:creationId xmlns="" xmlns:p14="http://schemas.microsoft.com/office/powerpoint/2010/main" val="4687369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D:\майкевич ю\проекты\скорина\гравюры\Image-02.jpg"/>
          <p:cNvPicPr>
            <a:picLocks noChangeAspect="1" noChangeArrowheads="1"/>
          </p:cNvPicPr>
          <p:nvPr/>
        </p:nvPicPr>
        <p:blipFill rotWithShape="1">
          <a:blip r:embed="rId2">
            <a:extLst>
              <a:ext uri="{28A0092B-C50C-407E-A947-70E740481C1C}">
                <a14:useLocalDpi xmlns="" xmlns:a14="http://schemas.microsoft.com/office/drawing/2010/main" val="0"/>
              </a:ext>
            </a:extLst>
          </a:blip>
          <a:srcRect l="2046" t="4434" r="2913" b="2007"/>
          <a:stretch/>
        </p:blipFill>
        <p:spPr bwMode="auto">
          <a:xfrm>
            <a:off x="5071046" y="1268760"/>
            <a:ext cx="3948436" cy="4104456"/>
          </a:xfrm>
          <a:prstGeom prst="rect">
            <a:avLst/>
          </a:prstGeom>
          <a:noFill/>
          <a:extLst>
            <a:ext uri="{909E8E84-426E-40DD-AFC4-6F175D3DCCD1}">
              <a14:hiddenFill xmlns="" xmlns:a14="http://schemas.microsoft.com/office/drawing/2010/main">
                <a:solidFill>
                  <a:srgbClr val="FFFFFF"/>
                </a:solidFill>
              </a14:hiddenFill>
            </a:ext>
          </a:extLst>
        </p:spPr>
      </p:pic>
      <p:sp>
        <p:nvSpPr>
          <p:cNvPr id="4" name="Подзаголовок 2"/>
          <p:cNvSpPr txBox="1">
            <a:spLocks/>
          </p:cNvSpPr>
          <p:nvPr/>
        </p:nvSpPr>
        <p:spPr>
          <a:xfrm>
            <a:off x="0" y="332656"/>
            <a:ext cx="5071046" cy="6336704"/>
          </a:xfrm>
          <a:prstGeom prst="rect">
            <a:avLst/>
          </a:prstGeom>
        </p:spPr>
        <p:txBody>
          <a:bodyPr vert="horz">
            <a:noAutofit/>
          </a:bodyPr>
          <a:lstStyle>
            <a:lvl1pPr marL="0" indent="0" algn="ctr" rtl="0" eaLnBrk="1" latinLnBrk="0" hangingPunct="1">
              <a:spcBef>
                <a:spcPct val="20000"/>
              </a:spcBef>
              <a:buClr>
                <a:schemeClr val="tx1">
                  <a:shade val="95000"/>
                </a:schemeClr>
              </a:buClr>
              <a:buSzPct val="65000"/>
              <a:buFont typeface="Wingdings 2"/>
              <a:buNone/>
              <a:defRPr kumimoji="0" sz="2800" kern="1200">
                <a:solidFill>
                  <a:schemeClr val="tx1"/>
                </a:solidFill>
                <a:latin typeface="+mn-lt"/>
                <a:ea typeface="+mn-ea"/>
                <a:cs typeface="+mn-cs"/>
              </a:defRPr>
            </a:lvl1pPr>
            <a:lvl2pPr marL="457200" indent="0" algn="ctr" rtl="0" eaLnBrk="1" latinLnBrk="0" hangingPunct="1">
              <a:spcBef>
                <a:spcPct val="20000"/>
              </a:spcBef>
              <a:buClr>
                <a:schemeClr val="tx1"/>
              </a:buClr>
              <a:buSzPct val="80000"/>
              <a:buFont typeface="Wingdings 2"/>
              <a:buNone/>
              <a:defRPr kumimoji="0" sz="2400" kern="1200">
                <a:solidFill>
                  <a:schemeClr val="tx1"/>
                </a:solidFill>
                <a:latin typeface="+mn-lt"/>
                <a:ea typeface="+mn-ea"/>
                <a:cs typeface="+mn-cs"/>
              </a:defRPr>
            </a:lvl2pPr>
            <a:lvl3pPr marL="914400" indent="0" algn="ctr" rtl="0" eaLnBrk="1" latinLnBrk="0" hangingPunct="1">
              <a:spcBef>
                <a:spcPct val="20000"/>
              </a:spcBef>
              <a:buClr>
                <a:schemeClr val="tx1"/>
              </a:buClr>
              <a:buSzPct val="95000"/>
              <a:buFont typeface="Wingdings"/>
              <a:buNone/>
              <a:defRPr kumimoji="0" sz="2200" kern="1200">
                <a:solidFill>
                  <a:schemeClr val="tx1"/>
                </a:solidFill>
                <a:latin typeface="+mn-lt"/>
                <a:ea typeface="+mn-ea"/>
                <a:cs typeface="+mn-cs"/>
              </a:defRPr>
            </a:lvl3pPr>
            <a:lvl4pPr marL="1371600" indent="0" algn="ctr" rtl="0" eaLnBrk="1" latinLnBrk="0" hangingPunct="1">
              <a:spcBef>
                <a:spcPct val="20000"/>
              </a:spcBef>
              <a:buClr>
                <a:schemeClr val="tx1"/>
              </a:buClr>
              <a:buSzPct val="100000"/>
              <a:buFont typeface="Wingdings 3"/>
              <a:buNone/>
              <a:defRPr kumimoji="0" sz="2000" kern="1200">
                <a:solidFill>
                  <a:schemeClr val="tx1"/>
                </a:solidFill>
                <a:latin typeface="+mn-lt"/>
                <a:ea typeface="+mn-ea"/>
                <a:cs typeface="+mn-cs"/>
              </a:defRPr>
            </a:lvl4pPr>
            <a:lvl5pPr marL="1828800" indent="0" algn="ctr" rtl="0" eaLnBrk="1" latinLnBrk="0" hangingPunct="1">
              <a:spcBef>
                <a:spcPct val="20000"/>
              </a:spcBef>
              <a:buClr>
                <a:schemeClr val="tx1"/>
              </a:buClr>
              <a:buFont typeface="Wingdings 2"/>
              <a:buNone/>
              <a:defRPr kumimoji="0" sz="2000" kern="1200">
                <a:solidFill>
                  <a:schemeClr val="tx1"/>
                </a:solidFill>
                <a:latin typeface="+mn-lt"/>
                <a:ea typeface="+mn-ea"/>
                <a:cs typeface="+mn-cs"/>
              </a:defRPr>
            </a:lvl5pPr>
            <a:lvl6pPr marL="2286000" indent="0" algn="ctr" rtl="0" eaLnBrk="1" latinLnBrk="0" hangingPunct="1">
              <a:spcBef>
                <a:spcPct val="20000"/>
              </a:spcBef>
              <a:buClr>
                <a:schemeClr val="tx1"/>
              </a:buClr>
              <a:buFont typeface="Wingdings 3"/>
              <a:buNone/>
              <a:defRPr kumimoji="0" sz="1800" kern="1200">
                <a:solidFill>
                  <a:schemeClr val="tx1"/>
                </a:solidFill>
                <a:latin typeface="+mn-lt"/>
                <a:ea typeface="+mn-ea"/>
                <a:cs typeface="+mn-cs"/>
              </a:defRPr>
            </a:lvl6pPr>
            <a:lvl7pPr marL="2743200" indent="0" algn="ctr" rtl="0" eaLnBrk="1" latinLnBrk="0" hangingPunct="1">
              <a:spcBef>
                <a:spcPct val="20000"/>
              </a:spcBef>
              <a:buClr>
                <a:schemeClr val="tx1"/>
              </a:buClr>
              <a:buFont typeface="Wingdings 2"/>
              <a:buNone/>
              <a:defRPr kumimoji="0" sz="1600" kern="1200">
                <a:solidFill>
                  <a:schemeClr val="tx1"/>
                </a:solidFill>
                <a:latin typeface="+mn-lt"/>
                <a:ea typeface="+mn-ea"/>
                <a:cs typeface="+mn-cs"/>
              </a:defRPr>
            </a:lvl7pPr>
            <a:lvl8pPr marL="3200400" indent="0" algn="ctr" rtl="0" eaLnBrk="1" latinLnBrk="0" hangingPunct="1">
              <a:spcBef>
                <a:spcPct val="20000"/>
              </a:spcBef>
              <a:buClr>
                <a:schemeClr val="tx1"/>
              </a:buClr>
              <a:buFont typeface="Wingdings 2"/>
              <a:buNone/>
              <a:defRPr kumimoji="0" sz="1400" kern="1200">
                <a:solidFill>
                  <a:schemeClr val="tx1"/>
                </a:solidFill>
                <a:latin typeface="+mn-lt"/>
                <a:ea typeface="+mn-ea"/>
                <a:cs typeface="+mn-cs"/>
              </a:defRPr>
            </a:lvl8pPr>
            <a:lvl9pPr marL="3657600" indent="0" algn="ctr" rtl="0" eaLnBrk="1" latinLnBrk="0" hangingPunct="1">
              <a:spcBef>
                <a:spcPct val="20000"/>
              </a:spcBef>
              <a:buClr>
                <a:schemeClr val="tx1"/>
              </a:buClr>
              <a:buFont typeface="Wingdings 2"/>
              <a:buNone/>
              <a:defRPr kumimoji="0" sz="1400" kern="1200" baseline="0">
                <a:solidFill>
                  <a:schemeClr val="tx1"/>
                </a:solidFill>
                <a:latin typeface="+mn-lt"/>
                <a:ea typeface="+mn-ea"/>
                <a:cs typeface="+mn-cs"/>
              </a:defRPr>
            </a:lvl9pPr>
          </a:lstStyle>
          <a:p>
            <a:r>
              <a:rPr lang="ru-RU" sz="2200" b="1" dirty="0">
                <a:solidFill>
                  <a:schemeClr val="accent1"/>
                </a:solidFill>
                <a:ea typeface="Calibri"/>
              </a:rPr>
              <a:t>«</a:t>
            </a:r>
            <a:r>
              <a:rPr lang="ru-RU" sz="2200" b="1" dirty="0" smtClean="0">
                <a:solidFill>
                  <a:schemeClr val="accent1"/>
                </a:solidFill>
                <a:ea typeface="Calibri"/>
              </a:rPr>
              <a:t>Б</a:t>
            </a:r>
            <a:r>
              <a:rPr lang="be-BY" sz="2200" b="1" dirty="0" smtClean="0">
                <a:solidFill>
                  <a:schemeClr val="accent1"/>
                </a:solidFill>
                <a:ea typeface="Calibri"/>
              </a:rPr>
              <a:t>ічаванне І</a:t>
            </a:r>
            <a:r>
              <a:rPr lang="ru-RU" sz="2200" b="1" dirty="0" err="1" smtClean="0">
                <a:solidFill>
                  <a:schemeClr val="accent1"/>
                </a:solidFill>
                <a:ea typeface="Calibri"/>
              </a:rPr>
              <a:t>ова</a:t>
            </a:r>
            <a:r>
              <a:rPr lang="ru-RU" sz="2200" b="1" dirty="0" smtClean="0">
                <a:solidFill>
                  <a:schemeClr val="accent1"/>
                </a:solidFill>
                <a:ea typeface="Calibri"/>
              </a:rPr>
              <a:t>». </a:t>
            </a:r>
            <a:r>
              <a:rPr lang="ru-RU" sz="2200" b="1" dirty="0" err="1" smtClean="0">
                <a:solidFill>
                  <a:schemeClr val="accent1"/>
                </a:solidFill>
                <a:ea typeface="Calibri"/>
              </a:rPr>
              <a:t>Тытульны</a:t>
            </a:r>
            <a:r>
              <a:rPr lang="ru-RU" sz="2200" b="1" dirty="0" smtClean="0">
                <a:solidFill>
                  <a:schemeClr val="accent1"/>
                </a:solidFill>
                <a:ea typeface="Calibri"/>
              </a:rPr>
              <a:t> </a:t>
            </a:r>
            <a:r>
              <a:rPr lang="ru-RU" sz="2200" b="1" dirty="0" err="1" smtClean="0">
                <a:solidFill>
                  <a:schemeClr val="accent1"/>
                </a:solidFill>
                <a:ea typeface="Calibri"/>
              </a:rPr>
              <a:t>ліст</a:t>
            </a:r>
            <a:r>
              <a:rPr lang="ru-RU" sz="2200" b="1" dirty="0" smtClean="0">
                <a:solidFill>
                  <a:schemeClr val="accent1"/>
                </a:solidFill>
                <a:ea typeface="Calibri"/>
              </a:rPr>
              <a:t> «</a:t>
            </a:r>
            <a:r>
              <a:rPr lang="ru-RU" sz="2200" b="1" dirty="0" err="1" smtClean="0">
                <a:solidFill>
                  <a:schemeClr val="accent1"/>
                </a:solidFill>
                <a:ea typeface="Calibri"/>
              </a:rPr>
              <a:t>Кнігі</a:t>
            </a:r>
            <a:r>
              <a:rPr lang="ru-RU" sz="2200" b="1" dirty="0" smtClean="0">
                <a:solidFill>
                  <a:schemeClr val="accent1"/>
                </a:solidFill>
                <a:ea typeface="Calibri"/>
              </a:rPr>
              <a:t> </a:t>
            </a:r>
            <a:r>
              <a:rPr lang="ru-RU" sz="2200" b="1" dirty="0" err="1" smtClean="0">
                <a:solidFill>
                  <a:schemeClr val="accent1"/>
                </a:solidFill>
                <a:ea typeface="Calibri"/>
              </a:rPr>
              <a:t>святога</a:t>
            </a:r>
            <a:r>
              <a:rPr lang="ru-RU" sz="2200" b="1" dirty="0" smtClean="0">
                <a:solidFill>
                  <a:schemeClr val="accent1"/>
                </a:solidFill>
                <a:ea typeface="Calibri"/>
              </a:rPr>
              <a:t> </a:t>
            </a:r>
            <a:r>
              <a:rPr lang="ru-RU" sz="2200" b="1" dirty="0" err="1" smtClean="0">
                <a:solidFill>
                  <a:schemeClr val="accent1"/>
                </a:solidFill>
                <a:ea typeface="Calibri"/>
              </a:rPr>
              <a:t>Іова</a:t>
            </a:r>
            <a:r>
              <a:rPr lang="ru-RU" sz="2200" b="1" dirty="0" smtClean="0">
                <a:solidFill>
                  <a:schemeClr val="accent1"/>
                </a:solidFill>
                <a:ea typeface="Calibri"/>
              </a:rPr>
              <a:t>». </a:t>
            </a:r>
            <a:r>
              <a:rPr lang="ru-RU" sz="2200" dirty="0" smtClean="0">
                <a:ea typeface="Calibri"/>
              </a:rPr>
              <a:t>10 верасня 1517 г. 87х86 мм. </a:t>
            </a:r>
            <a:r>
              <a:rPr lang="ru-RU" sz="2200" dirty="0">
                <a:solidFill>
                  <a:prstClr val="white"/>
                </a:solidFill>
                <a:ea typeface="Calibri"/>
              </a:rPr>
              <a:t>Гравюра </a:t>
            </a:r>
            <a:r>
              <a:rPr lang="ru-RU" sz="2200" dirty="0" err="1">
                <a:solidFill>
                  <a:prstClr val="white"/>
                </a:solidFill>
                <a:ea typeface="Calibri"/>
              </a:rPr>
              <a:t>паўторана</a:t>
            </a:r>
            <a:r>
              <a:rPr lang="ru-RU" sz="2200" dirty="0">
                <a:solidFill>
                  <a:prstClr val="white"/>
                </a:solidFill>
                <a:ea typeface="Calibri"/>
              </a:rPr>
              <a:t> </a:t>
            </a:r>
            <a:r>
              <a:rPr lang="ru-RU" sz="2200" dirty="0" smtClean="0">
                <a:solidFill>
                  <a:prstClr val="white"/>
                </a:solidFill>
                <a:ea typeface="Calibri"/>
              </a:rPr>
              <a:t>як </a:t>
            </a:r>
            <a:r>
              <a:rPr lang="ru-RU" sz="2200" dirty="0" err="1" smtClean="0">
                <a:solidFill>
                  <a:prstClr val="white"/>
                </a:solidFill>
                <a:ea typeface="Calibri"/>
              </a:rPr>
              <a:t>застаўка</a:t>
            </a:r>
            <a:r>
              <a:rPr lang="ru-RU" sz="2200" dirty="0" smtClean="0">
                <a:solidFill>
                  <a:prstClr val="white"/>
                </a:solidFill>
                <a:ea typeface="Calibri"/>
              </a:rPr>
              <a:t> на </a:t>
            </a:r>
            <a:r>
              <a:rPr lang="ru-RU" sz="2200" dirty="0">
                <a:solidFill>
                  <a:prstClr val="white"/>
                </a:solidFill>
                <a:ea typeface="Calibri"/>
              </a:rPr>
              <a:t>л. </a:t>
            </a:r>
            <a:r>
              <a:rPr lang="ru-RU" sz="2200" dirty="0" smtClean="0">
                <a:solidFill>
                  <a:prstClr val="white"/>
                </a:solidFill>
                <a:ea typeface="Calibri"/>
              </a:rPr>
              <a:t>4. </a:t>
            </a:r>
            <a:r>
              <a:rPr lang="ru-RU" sz="2200" dirty="0" err="1" smtClean="0">
                <a:solidFill>
                  <a:prstClr val="white"/>
                </a:solidFill>
                <a:ea typeface="Calibri"/>
              </a:rPr>
              <a:t>Змест</a:t>
            </a:r>
            <a:r>
              <a:rPr lang="ru-RU" sz="2200" dirty="0" smtClean="0">
                <a:solidFill>
                  <a:prstClr val="white"/>
                </a:solidFill>
                <a:ea typeface="Calibri"/>
              </a:rPr>
              <a:t> гравюры </a:t>
            </a:r>
            <a:r>
              <a:rPr lang="ru-RU" sz="2200" dirty="0" err="1" smtClean="0">
                <a:solidFill>
                  <a:prstClr val="white"/>
                </a:solidFill>
                <a:ea typeface="Calibri"/>
              </a:rPr>
              <a:t>такі</a:t>
            </a:r>
            <a:r>
              <a:rPr lang="ru-RU" sz="2200" dirty="0" smtClean="0">
                <a:solidFill>
                  <a:prstClr val="white"/>
                </a:solidFill>
                <a:ea typeface="Calibri"/>
              </a:rPr>
              <a:t>: </a:t>
            </a:r>
            <a:r>
              <a:rPr lang="ru-RU" sz="2200" dirty="0" err="1" smtClean="0">
                <a:solidFill>
                  <a:prstClr val="white"/>
                </a:solidFill>
                <a:ea typeface="Calibri"/>
              </a:rPr>
              <a:t>жыў</a:t>
            </a:r>
            <a:r>
              <a:rPr lang="ru-RU" sz="2200" dirty="0" smtClean="0">
                <a:solidFill>
                  <a:prstClr val="white"/>
                </a:solidFill>
                <a:ea typeface="Calibri"/>
              </a:rPr>
              <a:t> на </a:t>
            </a:r>
            <a:r>
              <a:rPr lang="ru-RU" sz="2200" dirty="0" err="1" smtClean="0">
                <a:solidFill>
                  <a:prstClr val="white"/>
                </a:solidFill>
                <a:ea typeface="Calibri"/>
              </a:rPr>
              <a:t>свеце</a:t>
            </a:r>
            <a:r>
              <a:rPr lang="ru-RU" sz="2200" dirty="0" smtClean="0">
                <a:solidFill>
                  <a:prstClr val="white"/>
                </a:solidFill>
                <a:ea typeface="Calibri"/>
              </a:rPr>
              <a:t> </a:t>
            </a:r>
            <a:r>
              <a:rPr lang="ru-RU" sz="2200" dirty="0" err="1" smtClean="0">
                <a:solidFill>
                  <a:prstClr val="white"/>
                </a:solidFill>
                <a:ea typeface="Calibri"/>
              </a:rPr>
              <a:t>сумленны</a:t>
            </a:r>
            <a:r>
              <a:rPr lang="ru-RU" sz="2200" dirty="0" smtClean="0">
                <a:solidFill>
                  <a:prstClr val="white"/>
                </a:solidFill>
                <a:ea typeface="Calibri"/>
              </a:rPr>
              <a:t>, </a:t>
            </a:r>
            <a:r>
              <a:rPr lang="ru-RU" sz="2200" dirty="0" err="1" smtClean="0">
                <a:solidFill>
                  <a:prstClr val="white"/>
                </a:solidFill>
                <a:ea typeface="Calibri"/>
              </a:rPr>
              <a:t>непарочны</a:t>
            </a:r>
            <a:r>
              <a:rPr lang="ru-RU" sz="2200" dirty="0" smtClean="0">
                <a:solidFill>
                  <a:prstClr val="white"/>
                </a:solidFill>
                <a:ea typeface="Calibri"/>
              </a:rPr>
              <a:t> і </a:t>
            </a:r>
            <a:r>
              <a:rPr lang="ru-RU" sz="2200" dirty="0" err="1" smtClean="0">
                <a:solidFill>
                  <a:prstClr val="white"/>
                </a:solidFill>
                <a:ea typeface="Calibri"/>
              </a:rPr>
              <a:t>богабаязлівы</a:t>
            </a:r>
            <a:r>
              <a:rPr lang="ru-RU" sz="2200" dirty="0" smtClean="0">
                <a:solidFill>
                  <a:prstClr val="white"/>
                </a:solidFill>
                <a:ea typeface="Calibri"/>
              </a:rPr>
              <a:t> </a:t>
            </a:r>
            <a:r>
              <a:rPr lang="ru-RU" sz="2200" dirty="0" err="1" smtClean="0">
                <a:solidFill>
                  <a:prstClr val="white"/>
                </a:solidFill>
                <a:ea typeface="Calibri"/>
              </a:rPr>
              <a:t>чалавек</a:t>
            </a:r>
            <a:r>
              <a:rPr lang="ru-RU" sz="2200" dirty="0" smtClean="0">
                <a:solidFill>
                  <a:prstClr val="white"/>
                </a:solidFill>
                <a:ea typeface="Calibri"/>
              </a:rPr>
              <a:t> – </a:t>
            </a:r>
            <a:r>
              <a:rPr lang="ru-RU" sz="2200" dirty="0" err="1" smtClean="0">
                <a:solidFill>
                  <a:prstClr val="white"/>
                </a:solidFill>
                <a:ea typeface="Calibri"/>
              </a:rPr>
              <a:t>Іоў</a:t>
            </a:r>
            <a:r>
              <a:rPr lang="ru-RU" sz="2200" dirty="0" smtClean="0">
                <a:solidFill>
                  <a:prstClr val="white"/>
                </a:solidFill>
                <a:ea typeface="Calibri"/>
              </a:rPr>
              <a:t>. </a:t>
            </a:r>
            <a:r>
              <a:rPr lang="ru-RU" sz="2200" dirty="0" err="1" smtClean="0">
                <a:solidFill>
                  <a:prstClr val="white"/>
                </a:solidFill>
                <a:ea typeface="Calibri"/>
              </a:rPr>
              <a:t>Каб</a:t>
            </a:r>
            <a:r>
              <a:rPr lang="ru-RU" sz="2200" dirty="0" smtClean="0">
                <a:solidFill>
                  <a:prstClr val="white"/>
                </a:solidFill>
                <a:ea typeface="Calibri"/>
              </a:rPr>
              <a:t> </a:t>
            </a:r>
            <a:r>
              <a:rPr lang="ru-RU" sz="2200" dirty="0" err="1" smtClean="0">
                <a:solidFill>
                  <a:prstClr val="white"/>
                </a:solidFill>
                <a:ea typeface="Calibri"/>
              </a:rPr>
              <a:t>праверыць</a:t>
            </a:r>
            <a:r>
              <a:rPr lang="ru-RU" sz="2200" dirty="0" smtClean="0">
                <a:solidFill>
                  <a:prstClr val="white"/>
                </a:solidFill>
                <a:ea typeface="Calibri"/>
              </a:rPr>
              <a:t> </a:t>
            </a:r>
            <a:r>
              <a:rPr lang="ru-RU" sz="2200" dirty="0" err="1" smtClean="0">
                <a:solidFill>
                  <a:prstClr val="white"/>
                </a:solidFill>
                <a:ea typeface="Calibri"/>
              </a:rPr>
              <a:t>шчырасць</a:t>
            </a:r>
            <a:r>
              <a:rPr lang="ru-RU" sz="2200" dirty="0" smtClean="0">
                <a:solidFill>
                  <a:prstClr val="white"/>
                </a:solidFill>
                <a:ea typeface="Calibri"/>
              </a:rPr>
              <a:t> </a:t>
            </a:r>
            <a:r>
              <a:rPr lang="ru-RU" sz="2200" dirty="0" err="1" smtClean="0">
                <a:solidFill>
                  <a:prstClr val="white"/>
                </a:solidFill>
                <a:ea typeface="Calibri"/>
              </a:rPr>
              <a:t>гэтага</a:t>
            </a:r>
            <a:r>
              <a:rPr lang="ru-RU" sz="2200" dirty="0" smtClean="0">
                <a:solidFill>
                  <a:prstClr val="white"/>
                </a:solidFill>
                <a:ea typeface="Calibri"/>
              </a:rPr>
              <a:t> </a:t>
            </a:r>
            <a:r>
              <a:rPr lang="ru-RU" sz="2200" dirty="0" err="1" smtClean="0">
                <a:solidFill>
                  <a:prstClr val="white"/>
                </a:solidFill>
                <a:ea typeface="Calibri"/>
              </a:rPr>
              <a:t>чалавека</a:t>
            </a:r>
            <a:r>
              <a:rPr lang="ru-RU" sz="2200" dirty="0" smtClean="0">
                <a:solidFill>
                  <a:prstClr val="white"/>
                </a:solidFill>
                <a:ea typeface="Calibri"/>
              </a:rPr>
              <a:t>, Бог </a:t>
            </a:r>
            <a:r>
              <a:rPr lang="ru-RU" sz="2200" dirty="0" err="1" smtClean="0">
                <a:solidFill>
                  <a:prstClr val="white"/>
                </a:solidFill>
                <a:ea typeface="Calibri"/>
              </a:rPr>
              <a:t>пасылае</a:t>
            </a:r>
            <a:r>
              <a:rPr lang="ru-RU" sz="2200" dirty="0" smtClean="0">
                <a:solidFill>
                  <a:prstClr val="white"/>
                </a:solidFill>
                <a:ea typeface="Calibri"/>
              </a:rPr>
              <a:t> на </a:t>
            </a:r>
            <a:r>
              <a:rPr lang="ru-RU" sz="2200" dirty="0" err="1" smtClean="0">
                <a:solidFill>
                  <a:prstClr val="white"/>
                </a:solidFill>
                <a:ea typeface="Calibri"/>
              </a:rPr>
              <a:t>яго</a:t>
            </a:r>
            <a:r>
              <a:rPr lang="ru-RU" sz="2200" dirty="0" smtClean="0">
                <a:solidFill>
                  <a:prstClr val="white"/>
                </a:solidFill>
                <a:ea typeface="Calibri"/>
              </a:rPr>
              <a:t> беды і кары. Але </a:t>
            </a:r>
            <a:r>
              <a:rPr lang="ru-RU" sz="2200" dirty="0" err="1" smtClean="0">
                <a:solidFill>
                  <a:prstClr val="white"/>
                </a:solidFill>
                <a:ea typeface="Calibri"/>
              </a:rPr>
              <a:t>Іоў</a:t>
            </a:r>
            <a:r>
              <a:rPr lang="ru-RU" sz="2200" dirty="0" smtClean="0">
                <a:solidFill>
                  <a:prstClr val="white"/>
                </a:solidFill>
                <a:ea typeface="Calibri"/>
              </a:rPr>
              <a:t> </a:t>
            </a:r>
            <a:r>
              <a:rPr lang="ru-RU" sz="2200" dirty="0" smtClean="0">
                <a:solidFill>
                  <a:prstClr val="white"/>
                </a:solidFill>
                <a:ea typeface="Calibri"/>
              </a:rPr>
              <a:t>усё </a:t>
            </a:r>
            <a:r>
              <a:rPr lang="ru-RU" sz="2200" dirty="0" err="1" smtClean="0">
                <a:solidFill>
                  <a:prstClr val="white"/>
                </a:solidFill>
                <a:ea typeface="Calibri"/>
              </a:rPr>
              <a:t>пераносіць</a:t>
            </a:r>
            <a:r>
              <a:rPr lang="ru-RU" sz="2200" dirty="0" smtClean="0">
                <a:solidFill>
                  <a:prstClr val="white"/>
                </a:solidFill>
                <a:ea typeface="Calibri"/>
              </a:rPr>
              <a:t> стойка, </a:t>
            </a:r>
            <a:r>
              <a:rPr lang="ru-RU" sz="2200" dirty="0" err="1" smtClean="0">
                <a:solidFill>
                  <a:prstClr val="white"/>
                </a:solidFill>
                <a:ea typeface="Calibri"/>
              </a:rPr>
              <a:t>пакорна</a:t>
            </a:r>
            <a:r>
              <a:rPr lang="ru-RU" sz="2200" dirty="0" smtClean="0">
                <a:solidFill>
                  <a:prstClr val="white"/>
                </a:solidFill>
                <a:ea typeface="Calibri"/>
              </a:rPr>
              <a:t> і </a:t>
            </a:r>
            <a:r>
              <a:rPr lang="ru-RU" sz="2200" dirty="0" err="1" smtClean="0">
                <a:solidFill>
                  <a:prstClr val="white"/>
                </a:solidFill>
                <a:ea typeface="Calibri"/>
              </a:rPr>
              <a:t>зноў</a:t>
            </a:r>
            <a:r>
              <a:rPr lang="ru-RU" sz="2200" dirty="0" smtClean="0">
                <a:solidFill>
                  <a:prstClr val="white"/>
                </a:solidFill>
                <a:ea typeface="Calibri"/>
              </a:rPr>
              <a:t> </a:t>
            </a:r>
            <a:r>
              <a:rPr lang="ru-RU" sz="2200" dirty="0" err="1" smtClean="0">
                <a:solidFill>
                  <a:prstClr val="white"/>
                </a:solidFill>
                <a:ea typeface="Calibri"/>
              </a:rPr>
              <a:t>становіцца</a:t>
            </a:r>
            <a:r>
              <a:rPr lang="ru-RU" sz="2200" dirty="0" smtClean="0">
                <a:solidFill>
                  <a:prstClr val="white"/>
                </a:solidFill>
                <a:ea typeface="Calibri"/>
              </a:rPr>
              <a:t> </a:t>
            </a:r>
            <a:r>
              <a:rPr lang="ru-RU" sz="2200" dirty="0" err="1" smtClean="0">
                <a:solidFill>
                  <a:prstClr val="white"/>
                </a:solidFill>
                <a:ea typeface="Calibri"/>
              </a:rPr>
              <a:t>багатым</a:t>
            </a:r>
            <a:r>
              <a:rPr lang="ru-RU" sz="2200" dirty="0" smtClean="0">
                <a:solidFill>
                  <a:prstClr val="white"/>
                </a:solidFill>
                <a:ea typeface="Calibri"/>
              </a:rPr>
              <a:t> і </a:t>
            </a:r>
            <a:r>
              <a:rPr lang="ru-RU" sz="2200" dirty="0" err="1" smtClean="0">
                <a:solidFill>
                  <a:prstClr val="white"/>
                </a:solidFill>
                <a:ea typeface="Calibri"/>
              </a:rPr>
              <a:t>шчаслівым</a:t>
            </a:r>
            <a:r>
              <a:rPr lang="ru-RU" sz="2200" dirty="0" smtClean="0">
                <a:solidFill>
                  <a:prstClr val="white"/>
                </a:solidFill>
                <a:ea typeface="Calibri"/>
              </a:rPr>
              <a:t>. На гравюры </a:t>
            </a:r>
            <a:r>
              <a:rPr lang="ru-RU" sz="2200" dirty="0" err="1" smtClean="0">
                <a:solidFill>
                  <a:prstClr val="white"/>
                </a:solidFill>
                <a:ea typeface="Calibri"/>
              </a:rPr>
              <a:t>паказаны</a:t>
            </a:r>
            <a:r>
              <a:rPr lang="ru-RU" sz="2200" dirty="0" smtClean="0">
                <a:solidFill>
                  <a:prstClr val="white"/>
                </a:solidFill>
                <a:ea typeface="Calibri"/>
              </a:rPr>
              <a:t> </a:t>
            </a:r>
            <a:r>
              <a:rPr lang="ru-RU" sz="2200" dirty="0" err="1" smtClean="0">
                <a:solidFill>
                  <a:prstClr val="white"/>
                </a:solidFill>
                <a:ea typeface="Calibri"/>
              </a:rPr>
              <a:t>момант</a:t>
            </a:r>
            <a:r>
              <a:rPr lang="ru-RU" sz="2200" dirty="0" smtClean="0">
                <a:solidFill>
                  <a:prstClr val="white"/>
                </a:solidFill>
                <a:ea typeface="Calibri"/>
              </a:rPr>
              <a:t> </a:t>
            </a:r>
            <a:r>
              <a:rPr lang="ru-RU" sz="2200" dirty="0" err="1" smtClean="0">
                <a:solidFill>
                  <a:prstClr val="white"/>
                </a:solidFill>
                <a:ea typeface="Calibri"/>
              </a:rPr>
              <a:t>бічавання</a:t>
            </a:r>
            <a:r>
              <a:rPr lang="ru-RU" sz="2200" dirty="0" smtClean="0">
                <a:solidFill>
                  <a:prstClr val="white"/>
                </a:solidFill>
                <a:ea typeface="Calibri"/>
              </a:rPr>
              <a:t> </a:t>
            </a:r>
            <a:r>
              <a:rPr lang="ru-RU" sz="2200" dirty="0" err="1" smtClean="0">
                <a:solidFill>
                  <a:prstClr val="white"/>
                </a:solidFill>
                <a:ea typeface="Calibri"/>
              </a:rPr>
              <a:t>Іова</a:t>
            </a:r>
            <a:r>
              <a:rPr lang="ru-RU" sz="2200" dirty="0" smtClean="0">
                <a:solidFill>
                  <a:prstClr val="white"/>
                </a:solidFill>
                <a:ea typeface="Calibri"/>
              </a:rPr>
              <a:t>. </a:t>
            </a:r>
            <a:r>
              <a:rPr lang="ru-RU" sz="2200" dirty="0" err="1" smtClean="0">
                <a:ea typeface="Calibri"/>
              </a:rPr>
              <a:t>Голае</a:t>
            </a:r>
            <a:r>
              <a:rPr lang="ru-RU" sz="2200" dirty="0" smtClean="0">
                <a:ea typeface="Calibri"/>
              </a:rPr>
              <a:t> </a:t>
            </a:r>
            <a:r>
              <a:rPr lang="ru-RU" sz="2200" dirty="0">
                <a:ea typeface="Calibri"/>
              </a:rPr>
              <a:t>цела </a:t>
            </a:r>
            <a:r>
              <a:rPr lang="ru-RU" sz="2200" dirty="0" err="1" smtClean="0">
                <a:ea typeface="Calibri"/>
              </a:rPr>
              <a:t>Іова</a:t>
            </a:r>
            <a:r>
              <a:rPr lang="ru-RU" sz="2200" dirty="0" smtClean="0">
                <a:ea typeface="Calibri"/>
              </a:rPr>
              <a:t> </a:t>
            </a:r>
            <a:r>
              <a:rPr lang="ru-RU" sz="2200" dirty="0" err="1">
                <a:ea typeface="Calibri"/>
              </a:rPr>
              <a:t>намалявана</a:t>
            </a:r>
            <a:r>
              <a:rPr lang="ru-RU" sz="2200" dirty="0">
                <a:ea typeface="Calibri"/>
              </a:rPr>
              <a:t> не </a:t>
            </a:r>
            <a:r>
              <a:rPr lang="ru-RU" sz="2200" dirty="0" err="1">
                <a:ea typeface="Calibri"/>
              </a:rPr>
              <a:t>вельмі</a:t>
            </a:r>
            <a:r>
              <a:rPr lang="ru-RU" sz="2200" dirty="0">
                <a:ea typeface="Calibri"/>
              </a:rPr>
              <a:t> </a:t>
            </a:r>
            <a:r>
              <a:rPr lang="ru-RU" sz="2200" dirty="0" err="1">
                <a:ea typeface="Calibri"/>
              </a:rPr>
              <a:t>ўпэўнена</a:t>
            </a:r>
            <a:r>
              <a:rPr lang="ru-RU" sz="2200" dirty="0">
                <a:ea typeface="Calibri"/>
              </a:rPr>
              <a:t> (</a:t>
            </a:r>
            <a:r>
              <a:rPr lang="ru-RU" sz="2200" dirty="0" err="1">
                <a:ea typeface="Calibri"/>
              </a:rPr>
              <a:t>гэта</a:t>
            </a:r>
            <a:r>
              <a:rPr lang="ru-RU" sz="2200" dirty="0">
                <a:ea typeface="Calibri"/>
              </a:rPr>
              <a:t> </a:t>
            </a:r>
            <a:r>
              <a:rPr lang="ru-RU" sz="2200" dirty="0" err="1">
                <a:ea typeface="Calibri"/>
              </a:rPr>
              <a:t>адзін</a:t>
            </a:r>
            <a:r>
              <a:rPr lang="ru-RU" sz="2200" dirty="0">
                <a:ea typeface="Calibri"/>
              </a:rPr>
              <a:t> з </a:t>
            </a:r>
            <a:r>
              <a:rPr lang="ru-RU" sz="2200" dirty="0" err="1">
                <a:ea typeface="Calibri"/>
              </a:rPr>
              <a:t>ранніх</a:t>
            </a:r>
            <a:r>
              <a:rPr lang="ru-RU" sz="2200" dirty="0">
                <a:ea typeface="Calibri"/>
              </a:rPr>
              <a:t> </a:t>
            </a:r>
            <a:r>
              <a:rPr lang="ru-RU" sz="2200" dirty="0" err="1">
                <a:ea typeface="Calibri"/>
              </a:rPr>
              <a:t>прыкладаў</a:t>
            </a:r>
            <a:r>
              <a:rPr lang="ru-RU" sz="2200" dirty="0">
                <a:ea typeface="Calibri"/>
              </a:rPr>
              <a:t> </a:t>
            </a:r>
            <a:r>
              <a:rPr lang="ru-RU" sz="2200" dirty="0" err="1">
                <a:ea typeface="Calibri"/>
              </a:rPr>
              <a:t>трактоўкі</a:t>
            </a:r>
            <a:r>
              <a:rPr lang="ru-RU" sz="2200" dirty="0">
                <a:ea typeface="Calibri"/>
              </a:rPr>
              <a:t> </a:t>
            </a:r>
            <a:r>
              <a:rPr lang="ru-RU" sz="2200" dirty="0" err="1">
                <a:ea typeface="Calibri"/>
              </a:rPr>
              <a:t>аголенага</a:t>
            </a:r>
            <a:r>
              <a:rPr lang="ru-RU" sz="2200" dirty="0">
                <a:ea typeface="Calibri"/>
              </a:rPr>
              <a:t> цела ў </a:t>
            </a:r>
            <a:r>
              <a:rPr lang="ru-RU" sz="2200" dirty="0" err="1">
                <a:ea typeface="Calibri"/>
              </a:rPr>
              <a:t>беларускім</a:t>
            </a:r>
            <a:r>
              <a:rPr lang="ru-RU" sz="2200" dirty="0">
                <a:ea typeface="Calibri"/>
              </a:rPr>
              <a:t> </a:t>
            </a:r>
            <a:r>
              <a:rPr lang="ru-RU" sz="2200" dirty="0" err="1">
                <a:ea typeface="Calibri"/>
              </a:rPr>
              <a:t>мастацтве</a:t>
            </a:r>
            <a:r>
              <a:rPr lang="ru-RU" sz="2200" dirty="0">
                <a:ea typeface="Calibri"/>
              </a:rPr>
              <a:t>). </a:t>
            </a:r>
            <a:r>
              <a:rPr lang="ru-RU" sz="2200" dirty="0" err="1" smtClean="0">
                <a:ea typeface="Calibri"/>
              </a:rPr>
              <a:t>Магчыма</a:t>
            </a:r>
            <a:r>
              <a:rPr lang="ru-RU" sz="2200" dirty="0" smtClean="0">
                <a:ea typeface="Calibri"/>
              </a:rPr>
              <a:t>, </a:t>
            </a:r>
            <a:r>
              <a:rPr lang="ru-RU" sz="2200" dirty="0">
                <a:ea typeface="Calibri"/>
              </a:rPr>
              <a:t>на </a:t>
            </a:r>
            <a:r>
              <a:rPr lang="ru-RU" sz="2200" dirty="0" err="1">
                <a:ea typeface="Calibri"/>
              </a:rPr>
              <a:t>белай</a:t>
            </a:r>
            <a:r>
              <a:rPr lang="ru-RU" sz="2200" dirty="0">
                <a:ea typeface="Calibri"/>
              </a:rPr>
              <a:t> паласе </a:t>
            </a:r>
            <a:r>
              <a:rPr lang="ru-RU" sz="2200" dirty="0" err="1">
                <a:ea typeface="Calibri"/>
              </a:rPr>
              <a:t>зверху</a:t>
            </a:r>
            <a:r>
              <a:rPr lang="ru-RU" sz="2200" dirty="0">
                <a:ea typeface="Calibri"/>
              </a:rPr>
              <a:t> </a:t>
            </a:r>
            <a:r>
              <a:rPr lang="ru-RU" sz="2200" dirty="0" err="1" smtClean="0">
                <a:ea typeface="Calibri"/>
              </a:rPr>
              <a:t>быў</a:t>
            </a:r>
            <a:r>
              <a:rPr lang="ru-RU" sz="2200" dirty="0" smtClean="0">
                <a:ea typeface="Calibri"/>
              </a:rPr>
              <a:t> </a:t>
            </a:r>
            <a:r>
              <a:rPr lang="ru-RU" sz="2200" dirty="0" err="1" smtClean="0">
                <a:ea typeface="Calibri"/>
              </a:rPr>
              <a:t>нейкі</a:t>
            </a:r>
            <a:r>
              <a:rPr lang="ru-RU" sz="2200" dirty="0" smtClean="0">
                <a:ea typeface="Calibri"/>
              </a:rPr>
              <a:t> </a:t>
            </a:r>
            <a:r>
              <a:rPr lang="ru-RU" sz="2200" dirty="0" err="1">
                <a:ea typeface="Calibri"/>
              </a:rPr>
              <a:t>надпіс</a:t>
            </a:r>
            <a:r>
              <a:rPr lang="ru-RU" sz="2200" dirty="0">
                <a:ea typeface="Calibri"/>
              </a:rPr>
              <a:t>, </a:t>
            </a:r>
            <a:r>
              <a:rPr lang="ru-RU" sz="2200" dirty="0" err="1" smtClean="0">
                <a:ea typeface="Calibri"/>
              </a:rPr>
              <a:t>які</a:t>
            </a:r>
            <a:r>
              <a:rPr lang="ru-RU" sz="2200" dirty="0" smtClean="0">
                <a:ea typeface="Calibri"/>
              </a:rPr>
              <a:t> гравёры </a:t>
            </a:r>
            <a:r>
              <a:rPr lang="ru-RU" sz="2200" dirty="0" err="1">
                <a:ea typeface="Calibri"/>
              </a:rPr>
              <a:t>зрэзалі</a:t>
            </a:r>
            <a:r>
              <a:rPr lang="ru-RU" sz="2200" dirty="0">
                <a:ea typeface="Calibri"/>
              </a:rPr>
              <a:t>, </a:t>
            </a:r>
            <a:r>
              <a:rPr lang="ru-RU" sz="2200" dirty="0" err="1">
                <a:ea typeface="Calibri"/>
              </a:rPr>
              <a:t>прыстасаваўшы</a:t>
            </a:r>
            <a:r>
              <a:rPr lang="ru-RU" sz="2200" dirty="0">
                <a:ea typeface="Calibri"/>
              </a:rPr>
              <a:t> гравюру да </a:t>
            </a:r>
            <a:r>
              <a:rPr lang="ru-RU" sz="2200" dirty="0" err="1" smtClean="0">
                <a:ea typeface="Calibri"/>
              </a:rPr>
              <a:t>кнігі</a:t>
            </a:r>
            <a:r>
              <a:rPr lang="ru-RU" sz="2200" dirty="0" smtClean="0">
                <a:ea typeface="Calibri"/>
              </a:rPr>
              <a:t>.</a:t>
            </a:r>
            <a:endParaRPr lang="ru-RU" sz="2200" dirty="0"/>
          </a:p>
        </p:txBody>
      </p:sp>
    </p:spTree>
    <p:extLst>
      <p:ext uri="{BB962C8B-B14F-4D97-AF65-F5344CB8AC3E}">
        <p14:creationId xmlns="" xmlns:p14="http://schemas.microsoft.com/office/powerpoint/2010/main" val="844319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0" y="147110"/>
            <a:ext cx="5495824" cy="3835731"/>
          </a:xfrm>
        </p:spPr>
        <p:txBody>
          <a:bodyPr>
            <a:noAutofit/>
          </a:bodyPr>
          <a:lstStyle/>
          <a:p>
            <a:pPr algn="just"/>
            <a:r>
              <a:rPr lang="ru-RU" sz="2200" b="1" dirty="0">
                <a:solidFill>
                  <a:schemeClr val="accent1"/>
                </a:solidFill>
                <a:ea typeface="Calibri"/>
              </a:rPr>
              <a:t>«Первый </a:t>
            </a:r>
            <a:r>
              <a:rPr lang="ru-RU" sz="2200" b="1" dirty="0" err="1" smtClean="0">
                <a:solidFill>
                  <a:schemeClr val="accent1"/>
                </a:solidFill>
                <a:ea typeface="Calibri"/>
              </a:rPr>
              <a:t>судъ</a:t>
            </a:r>
            <a:r>
              <a:rPr lang="ru-RU" sz="2200" b="1" dirty="0" smtClean="0">
                <a:solidFill>
                  <a:schemeClr val="accent1"/>
                </a:solidFill>
                <a:ea typeface="Calibri"/>
              </a:rPr>
              <a:t> </a:t>
            </a:r>
            <a:r>
              <a:rPr lang="ru-RU" sz="2200" b="1" dirty="0">
                <a:solidFill>
                  <a:schemeClr val="accent1"/>
                </a:solidFill>
                <a:ea typeface="Calibri"/>
              </a:rPr>
              <a:t>еже судил </a:t>
            </a:r>
            <a:r>
              <a:rPr lang="ru-RU" sz="2200" b="1" dirty="0" err="1" smtClean="0">
                <a:solidFill>
                  <a:schemeClr val="accent1"/>
                </a:solidFill>
                <a:ea typeface="Calibri"/>
              </a:rPr>
              <a:t>Саломонъ</a:t>
            </a:r>
            <a:r>
              <a:rPr lang="ru-RU" sz="2200" b="1" dirty="0" smtClean="0">
                <a:solidFill>
                  <a:schemeClr val="accent1"/>
                </a:solidFill>
                <a:ea typeface="Calibri"/>
              </a:rPr>
              <a:t> </a:t>
            </a:r>
            <a:r>
              <a:rPr lang="ru-RU" sz="2200" b="1" dirty="0">
                <a:solidFill>
                  <a:schemeClr val="accent1"/>
                </a:solidFill>
                <a:ea typeface="Calibri"/>
              </a:rPr>
              <a:t>царь две жене </a:t>
            </a:r>
            <a:r>
              <a:rPr lang="ru-RU" sz="2200" b="1" dirty="0" err="1">
                <a:solidFill>
                  <a:schemeClr val="accent1"/>
                </a:solidFill>
                <a:ea typeface="Calibri"/>
              </a:rPr>
              <a:t>блудъници</a:t>
            </a:r>
            <a:r>
              <a:rPr lang="ru-RU" sz="2200" b="1" dirty="0">
                <a:solidFill>
                  <a:schemeClr val="accent1"/>
                </a:solidFill>
                <a:ea typeface="Calibri"/>
              </a:rPr>
              <a:t> о </a:t>
            </a:r>
            <a:r>
              <a:rPr lang="ru-RU" sz="2200" b="1" dirty="0" smtClean="0">
                <a:solidFill>
                  <a:schemeClr val="accent1"/>
                </a:solidFill>
                <a:ea typeface="Calibri"/>
              </a:rPr>
              <a:t>двоих </a:t>
            </a:r>
            <a:r>
              <a:rPr lang="ru-RU" sz="2200" b="1" dirty="0" err="1" smtClean="0">
                <a:solidFill>
                  <a:schemeClr val="accent1"/>
                </a:solidFill>
                <a:ea typeface="Calibri"/>
              </a:rPr>
              <a:t>детехъ</a:t>
            </a:r>
            <a:r>
              <a:rPr lang="ru-RU" sz="2200" b="1" dirty="0" smtClean="0">
                <a:solidFill>
                  <a:schemeClr val="accent1"/>
                </a:solidFill>
                <a:ea typeface="Calibri"/>
              </a:rPr>
              <a:t>» («</a:t>
            </a:r>
            <a:r>
              <a:rPr lang="ru-RU" sz="2200" b="1" dirty="0" err="1" smtClean="0">
                <a:solidFill>
                  <a:schemeClr val="accent1"/>
                </a:solidFill>
                <a:ea typeface="Calibri"/>
              </a:rPr>
              <a:t>Першы</a:t>
            </a:r>
            <a:r>
              <a:rPr lang="ru-RU" sz="2200" b="1" dirty="0" smtClean="0">
                <a:solidFill>
                  <a:schemeClr val="accent1"/>
                </a:solidFill>
                <a:ea typeface="Calibri"/>
              </a:rPr>
              <a:t> суд </a:t>
            </a:r>
            <a:r>
              <a:rPr lang="ru-RU" sz="2200" b="1" dirty="0" err="1" smtClean="0">
                <a:solidFill>
                  <a:schemeClr val="accent1"/>
                </a:solidFill>
                <a:ea typeface="Calibri"/>
              </a:rPr>
              <a:t>Саламона</a:t>
            </a:r>
            <a:r>
              <a:rPr lang="ru-RU" sz="2200" b="1" dirty="0" smtClean="0">
                <a:solidFill>
                  <a:schemeClr val="accent1"/>
                </a:solidFill>
                <a:ea typeface="Calibri"/>
              </a:rPr>
              <a:t>»).</a:t>
            </a:r>
            <a:r>
              <a:rPr lang="ru-RU" sz="2200" dirty="0" smtClean="0">
                <a:ea typeface="Calibri"/>
              </a:rPr>
              <a:t> </a:t>
            </a:r>
            <a:r>
              <a:rPr lang="ru-RU" sz="2200" dirty="0" err="1" smtClean="0">
                <a:ea typeface="Calibri"/>
              </a:rPr>
              <a:t>Тытульны</a:t>
            </a:r>
            <a:r>
              <a:rPr lang="ru-RU" sz="2200" dirty="0" smtClean="0">
                <a:ea typeface="Calibri"/>
              </a:rPr>
              <a:t> </a:t>
            </a:r>
            <a:r>
              <a:rPr lang="ru-RU" sz="2200" dirty="0" err="1" smtClean="0">
                <a:ea typeface="Calibri"/>
              </a:rPr>
              <a:t>ліст</a:t>
            </a:r>
            <a:r>
              <a:rPr lang="ru-RU" sz="2200" dirty="0" smtClean="0">
                <a:ea typeface="Calibri"/>
              </a:rPr>
              <a:t> </a:t>
            </a:r>
            <a:r>
              <a:rPr lang="ru-RU" sz="2200" dirty="0" err="1" smtClean="0">
                <a:ea typeface="Calibri"/>
              </a:rPr>
              <a:t>кнігі</a:t>
            </a:r>
            <a:r>
              <a:rPr lang="ru-RU" sz="2200" dirty="0" smtClean="0">
                <a:ea typeface="Calibri"/>
              </a:rPr>
              <a:t> «</a:t>
            </a:r>
            <a:r>
              <a:rPr lang="ru-RU" sz="2200" dirty="0" err="1" smtClean="0">
                <a:ea typeface="Calibri"/>
              </a:rPr>
              <a:t>Прытчы</a:t>
            </a:r>
            <a:r>
              <a:rPr lang="ru-RU" sz="2200" dirty="0" smtClean="0">
                <a:ea typeface="Calibri"/>
              </a:rPr>
              <a:t> </a:t>
            </a:r>
            <a:r>
              <a:rPr lang="ru-RU" sz="2200" dirty="0" err="1" smtClean="0">
                <a:ea typeface="Calibri"/>
              </a:rPr>
              <a:t>Саламона</a:t>
            </a:r>
            <a:r>
              <a:rPr lang="ru-RU" sz="2200" dirty="0" smtClean="0">
                <a:ea typeface="Calibri"/>
              </a:rPr>
              <a:t>». 6 </a:t>
            </a:r>
            <a:r>
              <a:rPr lang="ru-RU" sz="2200" dirty="0" err="1" smtClean="0">
                <a:ea typeface="Calibri"/>
              </a:rPr>
              <a:t>кастрычніка</a:t>
            </a:r>
            <a:r>
              <a:rPr lang="ru-RU" sz="2200" dirty="0" smtClean="0">
                <a:ea typeface="Calibri"/>
              </a:rPr>
              <a:t> 1517 г. </a:t>
            </a:r>
            <a:r>
              <a:rPr lang="ru-RU" sz="2200" dirty="0">
                <a:solidFill>
                  <a:prstClr val="white"/>
                </a:solidFill>
                <a:ea typeface="Calibri"/>
              </a:rPr>
              <a:t>Гравюра </a:t>
            </a:r>
            <a:r>
              <a:rPr lang="ru-RU" sz="2200" dirty="0" err="1">
                <a:solidFill>
                  <a:prstClr val="white"/>
                </a:solidFill>
                <a:ea typeface="Calibri"/>
              </a:rPr>
              <a:t>паўторана</a:t>
            </a:r>
            <a:r>
              <a:rPr lang="ru-RU" sz="2200" dirty="0">
                <a:solidFill>
                  <a:prstClr val="white"/>
                </a:solidFill>
                <a:ea typeface="Calibri"/>
              </a:rPr>
              <a:t> як </a:t>
            </a:r>
            <a:r>
              <a:rPr lang="ru-RU" sz="2200" dirty="0" err="1">
                <a:solidFill>
                  <a:prstClr val="white"/>
                </a:solidFill>
                <a:ea typeface="Calibri"/>
              </a:rPr>
              <a:t>застаўка</a:t>
            </a:r>
            <a:r>
              <a:rPr lang="ru-RU" sz="2200" dirty="0">
                <a:solidFill>
                  <a:prstClr val="white"/>
                </a:solidFill>
                <a:ea typeface="Calibri"/>
              </a:rPr>
              <a:t> на л. </a:t>
            </a:r>
            <a:r>
              <a:rPr lang="ru-RU" sz="2200" dirty="0" smtClean="0">
                <a:solidFill>
                  <a:prstClr val="white"/>
                </a:solidFill>
                <a:ea typeface="Calibri"/>
              </a:rPr>
              <a:t>5. </a:t>
            </a:r>
            <a:r>
              <a:rPr lang="ru-RU" sz="2200" dirty="0">
                <a:ea typeface="Calibri"/>
              </a:rPr>
              <a:t>87х86 </a:t>
            </a:r>
            <a:r>
              <a:rPr lang="ru-RU" sz="2200" dirty="0" smtClean="0">
                <a:ea typeface="Calibri"/>
              </a:rPr>
              <a:t>мм. </a:t>
            </a:r>
            <a:r>
              <a:rPr lang="ru-RU" sz="2200" dirty="0" err="1" smtClean="0">
                <a:solidFill>
                  <a:prstClr val="white"/>
                </a:solidFill>
                <a:ea typeface="Calibri"/>
              </a:rPr>
              <a:t>Славіўся</a:t>
            </a:r>
            <a:r>
              <a:rPr lang="ru-RU" sz="2200" dirty="0" smtClean="0">
                <a:solidFill>
                  <a:prstClr val="white"/>
                </a:solidFill>
                <a:ea typeface="Calibri"/>
              </a:rPr>
              <a:t> </a:t>
            </a:r>
            <a:r>
              <a:rPr lang="ru-RU" sz="2200" dirty="0" err="1" smtClean="0">
                <a:solidFill>
                  <a:prstClr val="white"/>
                </a:solidFill>
                <a:ea typeface="Calibri"/>
              </a:rPr>
              <a:t>мудрасцю</a:t>
            </a:r>
            <a:r>
              <a:rPr lang="ru-RU" sz="2200" dirty="0" smtClean="0">
                <a:solidFill>
                  <a:prstClr val="white"/>
                </a:solidFill>
                <a:ea typeface="Calibri"/>
              </a:rPr>
              <a:t> </a:t>
            </a:r>
            <a:r>
              <a:rPr lang="ru-RU" sz="2200" dirty="0" err="1" smtClean="0">
                <a:solidFill>
                  <a:prstClr val="white"/>
                </a:solidFill>
                <a:ea typeface="Calibri"/>
              </a:rPr>
              <a:t>цар</a:t>
            </a:r>
            <a:r>
              <a:rPr lang="ru-RU" sz="2200" dirty="0" smtClean="0">
                <a:solidFill>
                  <a:prstClr val="white"/>
                </a:solidFill>
                <a:ea typeface="Calibri"/>
              </a:rPr>
              <a:t> </a:t>
            </a:r>
            <a:r>
              <a:rPr lang="ru-RU" sz="2200" dirty="0" err="1" smtClean="0">
                <a:solidFill>
                  <a:prstClr val="white"/>
                </a:solidFill>
                <a:ea typeface="Calibri"/>
              </a:rPr>
              <a:t>Саламон</a:t>
            </a:r>
            <a:r>
              <a:rPr lang="ru-RU" sz="2200" dirty="0" smtClean="0">
                <a:solidFill>
                  <a:prstClr val="white"/>
                </a:solidFill>
                <a:ea typeface="Calibri"/>
              </a:rPr>
              <a:t>. </a:t>
            </a:r>
            <a:r>
              <a:rPr lang="ru-RU" sz="2200" dirty="0" err="1" smtClean="0">
                <a:solidFill>
                  <a:prstClr val="white"/>
                </a:solidFill>
                <a:ea typeface="Calibri"/>
              </a:rPr>
              <a:t>Аднойчы</a:t>
            </a:r>
            <a:r>
              <a:rPr lang="ru-RU" sz="2200" dirty="0" smtClean="0">
                <a:solidFill>
                  <a:prstClr val="white"/>
                </a:solidFill>
                <a:ea typeface="Calibri"/>
              </a:rPr>
              <a:t> </a:t>
            </a:r>
            <a:r>
              <a:rPr lang="ru-RU" sz="2200" dirty="0" err="1" smtClean="0">
                <a:solidFill>
                  <a:prstClr val="white"/>
                </a:solidFill>
                <a:ea typeface="Calibri"/>
              </a:rPr>
              <a:t>прыйшлі</a:t>
            </a:r>
            <a:r>
              <a:rPr lang="ru-RU" sz="2200" dirty="0" smtClean="0">
                <a:solidFill>
                  <a:prstClr val="white"/>
                </a:solidFill>
                <a:ea typeface="Calibri"/>
              </a:rPr>
              <a:t> да </a:t>
            </a:r>
            <a:r>
              <a:rPr lang="ru-RU" sz="2200" dirty="0" err="1" smtClean="0">
                <a:solidFill>
                  <a:prstClr val="white"/>
                </a:solidFill>
                <a:ea typeface="Calibri"/>
              </a:rPr>
              <a:t>яго</a:t>
            </a:r>
            <a:r>
              <a:rPr lang="ru-RU" sz="2200" dirty="0" smtClean="0">
                <a:solidFill>
                  <a:prstClr val="white"/>
                </a:solidFill>
                <a:ea typeface="Calibri"/>
              </a:rPr>
              <a:t> </a:t>
            </a:r>
            <a:r>
              <a:rPr lang="ru-RU" sz="2200" dirty="0" err="1" smtClean="0">
                <a:solidFill>
                  <a:prstClr val="white"/>
                </a:solidFill>
                <a:ea typeface="Calibri"/>
              </a:rPr>
              <a:t>дзве</a:t>
            </a:r>
            <a:r>
              <a:rPr lang="ru-RU" sz="2200" dirty="0" smtClean="0">
                <a:solidFill>
                  <a:prstClr val="white"/>
                </a:solidFill>
                <a:ea typeface="Calibri"/>
              </a:rPr>
              <a:t> </a:t>
            </a:r>
            <a:r>
              <a:rPr lang="ru-RU" sz="2200" dirty="0" err="1" smtClean="0">
                <a:solidFill>
                  <a:prstClr val="white"/>
                </a:solidFill>
                <a:ea typeface="Calibri"/>
              </a:rPr>
              <a:t>жанчыны-блудніцы</a:t>
            </a:r>
            <a:r>
              <a:rPr lang="ru-RU" sz="2200" dirty="0" smtClean="0">
                <a:solidFill>
                  <a:prstClr val="white"/>
                </a:solidFill>
                <a:ea typeface="Calibri"/>
              </a:rPr>
              <a:t>. </a:t>
            </a:r>
            <a:r>
              <a:rPr lang="ru-RU" sz="2200" dirty="0" err="1" smtClean="0">
                <a:solidFill>
                  <a:prstClr val="white"/>
                </a:solidFill>
                <a:ea typeface="Calibri"/>
              </a:rPr>
              <a:t>Адна</a:t>
            </a:r>
            <a:r>
              <a:rPr lang="ru-RU" sz="2200" dirty="0" smtClean="0">
                <a:solidFill>
                  <a:prstClr val="white"/>
                </a:solidFill>
                <a:ea typeface="Calibri"/>
              </a:rPr>
              <a:t> з </a:t>
            </a:r>
            <a:r>
              <a:rPr lang="ru-RU" sz="2200" dirty="0" err="1" smtClean="0">
                <a:solidFill>
                  <a:prstClr val="white"/>
                </a:solidFill>
                <a:ea typeface="Calibri"/>
              </a:rPr>
              <a:t>іх</a:t>
            </a:r>
            <a:r>
              <a:rPr lang="ru-RU" sz="2200" dirty="0" smtClean="0">
                <a:solidFill>
                  <a:prstClr val="white"/>
                </a:solidFill>
                <a:ea typeface="Calibri"/>
              </a:rPr>
              <a:t> </a:t>
            </a:r>
            <a:r>
              <a:rPr lang="ru-RU" sz="2200" dirty="0" err="1" smtClean="0">
                <a:solidFill>
                  <a:prstClr val="white"/>
                </a:solidFill>
                <a:ea typeface="Calibri"/>
              </a:rPr>
              <a:t>выпадкова</a:t>
            </a:r>
            <a:r>
              <a:rPr lang="ru-RU" sz="2200" dirty="0" smtClean="0">
                <a:solidFill>
                  <a:prstClr val="white"/>
                </a:solidFill>
                <a:ea typeface="Calibri"/>
              </a:rPr>
              <a:t> </a:t>
            </a:r>
            <a:r>
              <a:rPr lang="ru-RU" sz="2200" dirty="0" err="1" smtClean="0">
                <a:solidFill>
                  <a:prstClr val="white"/>
                </a:solidFill>
                <a:ea typeface="Calibri"/>
              </a:rPr>
              <a:t>прыдушыла</a:t>
            </a:r>
            <a:r>
              <a:rPr lang="ru-RU" sz="2200" dirty="0" smtClean="0">
                <a:solidFill>
                  <a:prstClr val="white"/>
                </a:solidFill>
                <a:ea typeface="Calibri"/>
              </a:rPr>
              <a:t> </a:t>
            </a:r>
            <a:r>
              <a:rPr lang="ru-RU" sz="2200" dirty="0" err="1" smtClean="0">
                <a:solidFill>
                  <a:prstClr val="white"/>
                </a:solidFill>
                <a:ea typeface="Calibri"/>
              </a:rPr>
              <a:t>сваё</a:t>
            </a:r>
            <a:r>
              <a:rPr lang="ru-RU" sz="2200" dirty="0" smtClean="0">
                <a:solidFill>
                  <a:prstClr val="white"/>
                </a:solidFill>
                <a:ea typeface="Calibri"/>
              </a:rPr>
              <a:t> </a:t>
            </a:r>
            <a:r>
              <a:rPr lang="ru-RU" sz="2200" dirty="0" err="1" smtClean="0">
                <a:solidFill>
                  <a:prstClr val="white"/>
                </a:solidFill>
                <a:ea typeface="Calibri"/>
              </a:rPr>
              <a:t>дзіця</a:t>
            </a:r>
            <a:r>
              <a:rPr lang="ru-RU" sz="2200" dirty="0" smtClean="0">
                <a:solidFill>
                  <a:prstClr val="white"/>
                </a:solidFill>
                <a:ea typeface="Calibri"/>
              </a:rPr>
              <a:t> і </a:t>
            </a:r>
            <a:r>
              <a:rPr lang="ru-RU" sz="2200" dirty="0" err="1" smtClean="0">
                <a:solidFill>
                  <a:prstClr val="white"/>
                </a:solidFill>
                <a:ea typeface="Calibri"/>
              </a:rPr>
              <a:t>ноччу</a:t>
            </a:r>
            <a:r>
              <a:rPr lang="ru-RU" sz="2200" dirty="0" smtClean="0">
                <a:solidFill>
                  <a:prstClr val="white"/>
                </a:solidFill>
                <a:ea typeface="Calibri"/>
              </a:rPr>
              <a:t> </a:t>
            </a:r>
            <a:r>
              <a:rPr lang="ru-RU" sz="2200" dirty="0" err="1" smtClean="0">
                <a:solidFill>
                  <a:prstClr val="white"/>
                </a:solidFill>
                <a:ea typeface="Calibri"/>
              </a:rPr>
              <a:t>замяніла</a:t>
            </a:r>
            <a:r>
              <a:rPr lang="ru-RU" sz="2200" dirty="0" smtClean="0">
                <a:solidFill>
                  <a:prstClr val="white"/>
                </a:solidFill>
                <a:ea typeface="Calibri"/>
              </a:rPr>
              <a:t> </a:t>
            </a:r>
            <a:r>
              <a:rPr lang="ru-RU" sz="2200" dirty="0" err="1" smtClean="0">
                <a:solidFill>
                  <a:prstClr val="white"/>
                </a:solidFill>
                <a:ea typeface="Calibri"/>
              </a:rPr>
              <a:t>яго</a:t>
            </a:r>
            <a:r>
              <a:rPr lang="ru-RU" sz="2200" dirty="0" smtClean="0">
                <a:solidFill>
                  <a:prstClr val="white"/>
                </a:solidFill>
                <a:ea typeface="Calibri"/>
              </a:rPr>
              <a:t> сынам другой </a:t>
            </a:r>
            <a:r>
              <a:rPr lang="ru-RU" sz="2200" dirty="0" err="1" smtClean="0">
                <a:solidFill>
                  <a:prstClr val="white"/>
                </a:solidFill>
                <a:ea typeface="Calibri"/>
              </a:rPr>
              <a:t>блудніцы</a:t>
            </a:r>
            <a:r>
              <a:rPr lang="ru-RU" sz="2200" dirty="0" smtClean="0">
                <a:solidFill>
                  <a:prstClr val="white"/>
                </a:solidFill>
                <a:ea typeface="Calibri"/>
              </a:rPr>
              <a:t>. </a:t>
            </a:r>
            <a:r>
              <a:rPr lang="ru-RU" sz="2200" dirty="0" err="1" smtClean="0">
                <a:solidFill>
                  <a:prstClr val="white"/>
                </a:solidFill>
                <a:ea typeface="Calibri"/>
              </a:rPr>
              <a:t>Абедзве</a:t>
            </a:r>
            <a:r>
              <a:rPr lang="ru-RU" sz="2200" dirty="0" smtClean="0">
                <a:solidFill>
                  <a:prstClr val="white"/>
                </a:solidFill>
                <a:ea typeface="Calibri"/>
              </a:rPr>
              <a:t> </a:t>
            </a:r>
            <a:r>
              <a:rPr lang="ru-RU" sz="2200" dirty="0" err="1" smtClean="0">
                <a:solidFill>
                  <a:prstClr val="white"/>
                </a:solidFill>
                <a:ea typeface="Calibri"/>
              </a:rPr>
              <a:t>жанчыны</a:t>
            </a:r>
            <a:r>
              <a:rPr lang="ru-RU" sz="2200" dirty="0" smtClean="0">
                <a:solidFill>
                  <a:prstClr val="white"/>
                </a:solidFill>
                <a:ea typeface="Calibri"/>
              </a:rPr>
              <a:t> </a:t>
            </a:r>
            <a:r>
              <a:rPr lang="ru-RU" sz="2200" dirty="0" err="1" smtClean="0">
                <a:solidFill>
                  <a:prstClr val="white"/>
                </a:solidFill>
                <a:ea typeface="Calibri"/>
              </a:rPr>
              <a:t>прэтэндавалі</a:t>
            </a:r>
            <a:r>
              <a:rPr lang="ru-RU" sz="2200" dirty="0" smtClean="0">
                <a:solidFill>
                  <a:prstClr val="white"/>
                </a:solidFill>
                <a:ea typeface="Calibri"/>
              </a:rPr>
              <a:t> на </a:t>
            </a:r>
            <a:r>
              <a:rPr lang="ru-RU" sz="2200" dirty="0" err="1" smtClean="0">
                <a:solidFill>
                  <a:prstClr val="white"/>
                </a:solidFill>
                <a:ea typeface="Calibri"/>
              </a:rPr>
              <a:t>гэтае</a:t>
            </a:r>
            <a:r>
              <a:rPr lang="ru-RU" sz="2200" dirty="0" smtClean="0">
                <a:solidFill>
                  <a:prstClr val="white"/>
                </a:solidFill>
                <a:ea typeface="Calibri"/>
              </a:rPr>
              <a:t> </a:t>
            </a:r>
            <a:r>
              <a:rPr lang="ru-RU" sz="2200" dirty="0" err="1" smtClean="0">
                <a:solidFill>
                  <a:prstClr val="white"/>
                </a:solidFill>
                <a:ea typeface="Calibri"/>
              </a:rPr>
              <a:t>жывое</a:t>
            </a:r>
            <a:r>
              <a:rPr lang="ru-RU" sz="2200" dirty="0" smtClean="0">
                <a:solidFill>
                  <a:prstClr val="white"/>
                </a:solidFill>
                <a:ea typeface="Calibri"/>
              </a:rPr>
              <a:t> </a:t>
            </a:r>
            <a:r>
              <a:rPr lang="ru-RU" sz="2200" dirty="0" err="1" smtClean="0">
                <a:solidFill>
                  <a:prstClr val="white"/>
                </a:solidFill>
                <a:ea typeface="Calibri"/>
              </a:rPr>
              <a:t>дзіця</a:t>
            </a:r>
            <a:r>
              <a:rPr lang="ru-RU" sz="2200" dirty="0" smtClean="0">
                <a:solidFill>
                  <a:prstClr val="white"/>
                </a:solidFill>
                <a:ea typeface="Calibri"/>
              </a:rPr>
              <a:t>. </a:t>
            </a:r>
            <a:endParaRPr lang="ru-RU" sz="2200" dirty="0"/>
          </a:p>
        </p:txBody>
      </p:sp>
      <p:pic>
        <p:nvPicPr>
          <p:cNvPr id="17410" name="Picture 2" descr="D:\майкевич ю\проекты\скорина\гравюры\Image-44.jpg"/>
          <p:cNvPicPr>
            <a:picLocks noChangeAspect="1" noChangeArrowheads="1"/>
          </p:cNvPicPr>
          <p:nvPr/>
        </p:nvPicPr>
        <p:blipFill rotWithShape="1">
          <a:blip r:embed="rId2">
            <a:extLst>
              <a:ext uri="{28A0092B-C50C-407E-A947-70E740481C1C}">
                <a14:useLocalDpi xmlns="" xmlns:a14="http://schemas.microsoft.com/office/drawing/2010/main" val="0"/>
              </a:ext>
            </a:extLst>
          </a:blip>
          <a:srcRect l="2582" t="2376" r="2299" b="3138"/>
          <a:stretch/>
        </p:blipFill>
        <p:spPr bwMode="auto">
          <a:xfrm>
            <a:off x="5463098" y="116630"/>
            <a:ext cx="3617822" cy="3866211"/>
          </a:xfrm>
          <a:prstGeom prst="rect">
            <a:avLst/>
          </a:prstGeom>
          <a:noFill/>
          <a:extLst>
            <a:ext uri="{909E8E84-426E-40DD-AFC4-6F175D3DCCD1}">
              <a14:hiddenFill xmlns="" xmlns:a14="http://schemas.microsoft.com/office/drawing/2010/main">
                <a:solidFill>
                  <a:srgbClr val="FFFFFF"/>
                </a:solidFill>
              </a14:hiddenFill>
            </a:ext>
          </a:extLst>
        </p:spPr>
      </p:pic>
      <p:sp>
        <p:nvSpPr>
          <p:cNvPr id="4" name="Подзаголовок 2"/>
          <p:cNvSpPr txBox="1">
            <a:spLocks/>
          </p:cNvSpPr>
          <p:nvPr/>
        </p:nvSpPr>
        <p:spPr>
          <a:xfrm>
            <a:off x="-12118" y="3982841"/>
            <a:ext cx="9113646" cy="3019175"/>
          </a:xfrm>
          <a:prstGeom prst="rect">
            <a:avLst/>
          </a:prstGeom>
        </p:spPr>
        <p:txBody>
          <a:bodyPr vert="horz">
            <a:normAutofit fontScale="77500" lnSpcReduction="20000"/>
          </a:bodyPr>
          <a:lstStyle>
            <a:lvl1pPr marL="0" indent="0" algn="ctr" rtl="0" eaLnBrk="1" latinLnBrk="0" hangingPunct="1">
              <a:spcBef>
                <a:spcPct val="20000"/>
              </a:spcBef>
              <a:buClr>
                <a:schemeClr val="tx1">
                  <a:shade val="95000"/>
                </a:schemeClr>
              </a:buClr>
              <a:buSzPct val="65000"/>
              <a:buFont typeface="Wingdings 2"/>
              <a:buNone/>
              <a:defRPr kumimoji="0" sz="2800" kern="1200">
                <a:solidFill>
                  <a:schemeClr val="tx1"/>
                </a:solidFill>
                <a:latin typeface="+mn-lt"/>
                <a:ea typeface="+mn-ea"/>
                <a:cs typeface="+mn-cs"/>
              </a:defRPr>
            </a:lvl1pPr>
            <a:lvl2pPr marL="457200" indent="0" algn="ctr" rtl="0" eaLnBrk="1" latinLnBrk="0" hangingPunct="1">
              <a:spcBef>
                <a:spcPct val="20000"/>
              </a:spcBef>
              <a:buClr>
                <a:schemeClr val="tx1"/>
              </a:buClr>
              <a:buSzPct val="80000"/>
              <a:buFont typeface="Wingdings 2"/>
              <a:buNone/>
              <a:defRPr kumimoji="0" sz="2400" kern="1200">
                <a:solidFill>
                  <a:schemeClr val="tx1"/>
                </a:solidFill>
                <a:latin typeface="+mn-lt"/>
                <a:ea typeface="+mn-ea"/>
                <a:cs typeface="+mn-cs"/>
              </a:defRPr>
            </a:lvl2pPr>
            <a:lvl3pPr marL="914400" indent="0" algn="ctr" rtl="0" eaLnBrk="1" latinLnBrk="0" hangingPunct="1">
              <a:spcBef>
                <a:spcPct val="20000"/>
              </a:spcBef>
              <a:buClr>
                <a:schemeClr val="tx1"/>
              </a:buClr>
              <a:buSzPct val="95000"/>
              <a:buFont typeface="Wingdings"/>
              <a:buNone/>
              <a:defRPr kumimoji="0" sz="2200" kern="1200">
                <a:solidFill>
                  <a:schemeClr val="tx1"/>
                </a:solidFill>
                <a:latin typeface="+mn-lt"/>
                <a:ea typeface="+mn-ea"/>
                <a:cs typeface="+mn-cs"/>
              </a:defRPr>
            </a:lvl3pPr>
            <a:lvl4pPr marL="1371600" indent="0" algn="ctr" rtl="0" eaLnBrk="1" latinLnBrk="0" hangingPunct="1">
              <a:spcBef>
                <a:spcPct val="20000"/>
              </a:spcBef>
              <a:buClr>
                <a:schemeClr val="tx1"/>
              </a:buClr>
              <a:buSzPct val="100000"/>
              <a:buFont typeface="Wingdings 3"/>
              <a:buNone/>
              <a:defRPr kumimoji="0" sz="2000" kern="1200">
                <a:solidFill>
                  <a:schemeClr val="tx1"/>
                </a:solidFill>
                <a:latin typeface="+mn-lt"/>
                <a:ea typeface="+mn-ea"/>
                <a:cs typeface="+mn-cs"/>
              </a:defRPr>
            </a:lvl4pPr>
            <a:lvl5pPr marL="1828800" indent="0" algn="ctr" rtl="0" eaLnBrk="1" latinLnBrk="0" hangingPunct="1">
              <a:spcBef>
                <a:spcPct val="20000"/>
              </a:spcBef>
              <a:buClr>
                <a:schemeClr val="tx1"/>
              </a:buClr>
              <a:buFont typeface="Wingdings 2"/>
              <a:buNone/>
              <a:defRPr kumimoji="0" sz="2000" kern="1200">
                <a:solidFill>
                  <a:schemeClr val="tx1"/>
                </a:solidFill>
                <a:latin typeface="+mn-lt"/>
                <a:ea typeface="+mn-ea"/>
                <a:cs typeface="+mn-cs"/>
              </a:defRPr>
            </a:lvl5pPr>
            <a:lvl6pPr marL="2286000" indent="0" algn="ctr" rtl="0" eaLnBrk="1" latinLnBrk="0" hangingPunct="1">
              <a:spcBef>
                <a:spcPct val="20000"/>
              </a:spcBef>
              <a:buClr>
                <a:schemeClr val="tx1"/>
              </a:buClr>
              <a:buFont typeface="Wingdings 3"/>
              <a:buNone/>
              <a:defRPr kumimoji="0" sz="1800" kern="1200">
                <a:solidFill>
                  <a:schemeClr val="tx1"/>
                </a:solidFill>
                <a:latin typeface="+mn-lt"/>
                <a:ea typeface="+mn-ea"/>
                <a:cs typeface="+mn-cs"/>
              </a:defRPr>
            </a:lvl6pPr>
            <a:lvl7pPr marL="2743200" indent="0" algn="ctr" rtl="0" eaLnBrk="1" latinLnBrk="0" hangingPunct="1">
              <a:spcBef>
                <a:spcPct val="20000"/>
              </a:spcBef>
              <a:buClr>
                <a:schemeClr val="tx1"/>
              </a:buClr>
              <a:buFont typeface="Wingdings 2"/>
              <a:buNone/>
              <a:defRPr kumimoji="0" sz="1600" kern="1200">
                <a:solidFill>
                  <a:schemeClr val="tx1"/>
                </a:solidFill>
                <a:latin typeface="+mn-lt"/>
                <a:ea typeface="+mn-ea"/>
                <a:cs typeface="+mn-cs"/>
              </a:defRPr>
            </a:lvl7pPr>
            <a:lvl8pPr marL="3200400" indent="0" algn="ctr" rtl="0" eaLnBrk="1" latinLnBrk="0" hangingPunct="1">
              <a:spcBef>
                <a:spcPct val="20000"/>
              </a:spcBef>
              <a:buClr>
                <a:schemeClr val="tx1"/>
              </a:buClr>
              <a:buFont typeface="Wingdings 2"/>
              <a:buNone/>
              <a:defRPr kumimoji="0" sz="1400" kern="1200">
                <a:solidFill>
                  <a:schemeClr val="tx1"/>
                </a:solidFill>
                <a:latin typeface="+mn-lt"/>
                <a:ea typeface="+mn-ea"/>
                <a:cs typeface="+mn-cs"/>
              </a:defRPr>
            </a:lvl8pPr>
            <a:lvl9pPr marL="3657600" indent="0" algn="ctr" rtl="0" eaLnBrk="1" latinLnBrk="0" hangingPunct="1">
              <a:spcBef>
                <a:spcPct val="20000"/>
              </a:spcBef>
              <a:buClr>
                <a:schemeClr val="tx1"/>
              </a:buClr>
              <a:buFont typeface="Wingdings 2"/>
              <a:buNone/>
              <a:defRPr kumimoji="0" sz="1400" kern="1200" baseline="0">
                <a:solidFill>
                  <a:schemeClr val="tx1"/>
                </a:solidFill>
                <a:latin typeface="+mn-lt"/>
                <a:ea typeface="+mn-ea"/>
                <a:cs typeface="+mn-cs"/>
              </a:defRPr>
            </a:lvl9pPr>
          </a:lstStyle>
          <a:p>
            <a:pPr algn="just"/>
            <a:r>
              <a:rPr lang="ru-RU" sz="2900" dirty="0" err="1">
                <a:ea typeface="Calibri"/>
              </a:rPr>
              <a:t>Тады</a:t>
            </a:r>
            <a:r>
              <a:rPr lang="ru-RU" sz="2900" dirty="0">
                <a:ea typeface="Calibri"/>
              </a:rPr>
              <a:t> </a:t>
            </a:r>
            <a:r>
              <a:rPr lang="ru-RU" sz="2900" dirty="0" err="1">
                <a:ea typeface="Calibri"/>
              </a:rPr>
              <a:t>цар</a:t>
            </a:r>
            <a:r>
              <a:rPr lang="ru-RU" sz="2900" dirty="0">
                <a:ea typeface="Calibri"/>
              </a:rPr>
              <a:t> </a:t>
            </a:r>
            <a:r>
              <a:rPr lang="ru-RU" sz="2900" dirty="0" err="1">
                <a:ea typeface="Calibri"/>
              </a:rPr>
              <a:t>прапанаваў</a:t>
            </a:r>
            <a:r>
              <a:rPr lang="ru-RU" sz="2900" dirty="0">
                <a:ea typeface="Calibri"/>
              </a:rPr>
              <a:t> </a:t>
            </a:r>
            <a:r>
              <a:rPr lang="ru-RU" sz="2900" dirty="0" err="1">
                <a:ea typeface="Calibri"/>
              </a:rPr>
              <a:t>узяць</a:t>
            </a:r>
            <a:r>
              <a:rPr lang="ru-RU" sz="2900" dirty="0">
                <a:ea typeface="Calibri"/>
              </a:rPr>
              <a:t> меч і </a:t>
            </a:r>
            <a:r>
              <a:rPr lang="ru-RU" sz="2900" dirty="0" err="1">
                <a:ea typeface="Calibri"/>
              </a:rPr>
              <a:t>рассячы</a:t>
            </a:r>
            <a:r>
              <a:rPr lang="ru-RU" sz="2900" dirty="0">
                <a:ea typeface="Calibri"/>
              </a:rPr>
              <a:t> </a:t>
            </a:r>
            <a:r>
              <a:rPr lang="ru-RU" sz="2900" dirty="0" err="1">
                <a:ea typeface="Calibri"/>
              </a:rPr>
              <a:t>дзіця</a:t>
            </a:r>
            <a:r>
              <a:rPr lang="ru-RU" sz="2900" dirty="0">
                <a:ea typeface="Calibri"/>
              </a:rPr>
              <a:t> – </a:t>
            </a:r>
            <a:r>
              <a:rPr lang="ru-RU" sz="2900" dirty="0" err="1">
                <a:ea typeface="Calibri"/>
              </a:rPr>
              <a:t>кожнай</a:t>
            </a:r>
            <a:r>
              <a:rPr lang="ru-RU" sz="2900" dirty="0">
                <a:ea typeface="Calibri"/>
              </a:rPr>
              <a:t> </a:t>
            </a:r>
            <a:r>
              <a:rPr lang="ru-RU" sz="2900" dirty="0" err="1">
                <a:ea typeface="Calibri"/>
              </a:rPr>
              <a:t>жанчыне</a:t>
            </a:r>
            <a:r>
              <a:rPr lang="ru-RU" sz="2900" dirty="0">
                <a:ea typeface="Calibri"/>
              </a:rPr>
              <a:t> па </a:t>
            </a:r>
            <a:r>
              <a:rPr lang="ru-RU" sz="2900" dirty="0" err="1">
                <a:ea typeface="Calibri"/>
              </a:rPr>
              <a:t>палове</a:t>
            </a:r>
            <a:r>
              <a:rPr lang="ru-RU" sz="2900" dirty="0">
                <a:ea typeface="Calibri"/>
              </a:rPr>
              <a:t>. Так </a:t>
            </a:r>
            <a:r>
              <a:rPr lang="ru-RU" sz="2900" dirty="0" err="1">
                <a:ea typeface="Calibri"/>
              </a:rPr>
              <a:t>ён</a:t>
            </a:r>
            <a:r>
              <a:rPr lang="ru-RU" sz="2900" dirty="0">
                <a:ea typeface="Calibri"/>
              </a:rPr>
              <a:t> </a:t>
            </a:r>
            <a:r>
              <a:rPr lang="ru-RU" sz="2900" dirty="0" err="1">
                <a:ea typeface="Calibri"/>
              </a:rPr>
              <a:t>вырашыў</a:t>
            </a:r>
            <a:r>
              <a:rPr lang="ru-RU" sz="2900" dirty="0">
                <a:ea typeface="Calibri"/>
              </a:rPr>
              <a:t> задачу: </a:t>
            </a:r>
            <a:r>
              <a:rPr lang="ru-RU" sz="2900" dirty="0" err="1">
                <a:ea typeface="Calibri"/>
              </a:rPr>
              <a:t>хто</a:t>
            </a:r>
            <a:r>
              <a:rPr lang="ru-RU" sz="2900" dirty="0">
                <a:ea typeface="Calibri"/>
              </a:rPr>
              <a:t> ж </a:t>
            </a:r>
            <a:r>
              <a:rPr lang="ru-RU" sz="2900" dirty="0" err="1">
                <a:ea typeface="Calibri"/>
              </a:rPr>
              <a:t>сапраўдная</a:t>
            </a:r>
            <a:r>
              <a:rPr lang="ru-RU" sz="2900" dirty="0">
                <a:ea typeface="Calibri"/>
              </a:rPr>
              <a:t> </a:t>
            </a:r>
            <a:r>
              <a:rPr lang="ru-RU" sz="2900" dirty="0" err="1">
                <a:ea typeface="Calibri"/>
              </a:rPr>
              <a:t>маці</a:t>
            </a:r>
            <a:r>
              <a:rPr lang="ru-RU" sz="2900" dirty="0">
                <a:ea typeface="Calibri"/>
              </a:rPr>
              <a:t> </a:t>
            </a:r>
            <a:r>
              <a:rPr lang="ru-RU" sz="2900" dirty="0" err="1" smtClean="0">
                <a:ea typeface="Calibri"/>
              </a:rPr>
              <a:t>дзіцяці</a:t>
            </a:r>
            <a:r>
              <a:rPr lang="ru-RU" sz="2900" dirty="0" smtClean="0">
                <a:ea typeface="Calibri"/>
              </a:rPr>
              <a:t>. </a:t>
            </a:r>
            <a:r>
              <a:rPr lang="ru-RU" sz="2900" dirty="0">
                <a:ea typeface="Calibri"/>
              </a:rPr>
              <a:t>Чужая </a:t>
            </a:r>
            <a:r>
              <a:rPr lang="ru-RU" sz="2900" dirty="0" err="1">
                <a:ea typeface="Calibri"/>
              </a:rPr>
              <a:t>маці</a:t>
            </a:r>
            <a:r>
              <a:rPr lang="ru-RU" sz="2900" dirty="0">
                <a:ea typeface="Calibri"/>
              </a:rPr>
              <a:t> </a:t>
            </a:r>
            <a:r>
              <a:rPr lang="ru-RU" sz="2900" dirty="0" err="1">
                <a:ea typeface="Calibri"/>
              </a:rPr>
              <a:t>адразу</a:t>
            </a:r>
            <a:r>
              <a:rPr lang="ru-RU" sz="2900" dirty="0">
                <a:ea typeface="Calibri"/>
              </a:rPr>
              <a:t> </a:t>
            </a:r>
            <a:r>
              <a:rPr lang="ru-RU" sz="2900" dirty="0" err="1">
                <a:ea typeface="Calibri"/>
              </a:rPr>
              <a:t>згадзілася</a:t>
            </a:r>
            <a:r>
              <a:rPr lang="ru-RU" sz="2900" dirty="0">
                <a:ea typeface="Calibri"/>
              </a:rPr>
              <a:t> на </a:t>
            </a:r>
            <a:r>
              <a:rPr lang="ru-RU" sz="2900" dirty="0" err="1">
                <a:ea typeface="Calibri"/>
              </a:rPr>
              <a:t>прапанову</a:t>
            </a:r>
            <a:r>
              <a:rPr lang="ru-RU" sz="2900" dirty="0">
                <a:ea typeface="Calibri"/>
              </a:rPr>
              <a:t> </a:t>
            </a:r>
            <a:r>
              <a:rPr lang="ru-RU" sz="2900" dirty="0" err="1">
                <a:ea typeface="Calibri"/>
              </a:rPr>
              <a:t>Саламона</a:t>
            </a:r>
            <a:r>
              <a:rPr lang="ru-RU" sz="2900" dirty="0">
                <a:ea typeface="Calibri"/>
              </a:rPr>
              <a:t>, а родная сказала: «Хай </a:t>
            </a:r>
            <a:r>
              <a:rPr lang="ru-RU" sz="2900" dirty="0" err="1">
                <a:ea typeface="Calibri"/>
              </a:rPr>
              <a:t>лепш</a:t>
            </a:r>
            <a:r>
              <a:rPr lang="ru-RU" sz="2900" dirty="0">
                <a:ea typeface="Calibri"/>
              </a:rPr>
              <a:t> </a:t>
            </a:r>
            <a:r>
              <a:rPr lang="ru-RU" sz="2900" dirty="0" err="1">
                <a:ea typeface="Calibri"/>
              </a:rPr>
              <a:t>яна</a:t>
            </a:r>
            <a:r>
              <a:rPr lang="ru-RU" sz="2900" dirty="0">
                <a:ea typeface="Calibri"/>
              </a:rPr>
              <a:t> </a:t>
            </a:r>
            <a:r>
              <a:rPr lang="ru-RU" sz="2900" dirty="0" err="1">
                <a:ea typeface="Calibri"/>
              </a:rPr>
              <a:t>бярэ</a:t>
            </a:r>
            <a:r>
              <a:rPr lang="ru-RU" sz="2900" dirty="0">
                <a:ea typeface="Calibri"/>
              </a:rPr>
              <a:t> </a:t>
            </a:r>
            <a:r>
              <a:rPr lang="ru-RU" sz="2900" dirty="0" err="1">
                <a:ea typeface="Calibri"/>
              </a:rPr>
              <a:t>дзіця</a:t>
            </a:r>
            <a:r>
              <a:rPr lang="ru-RU" sz="2900" dirty="0">
                <a:ea typeface="Calibri"/>
              </a:rPr>
              <a:t>, абы </a:t>
            </a:r>
            <a:r>
              <a:rPr lang="ru-RU" sz="2900" dirty="0" err="1">
                <a:ea typeface="Calibri"/>
              </a:rPr>
              <a:t>яно</a:t>
            </a:r>
            <a:r>
              <a:rPr lang="ru-RU" sz="2900" dirty="0">
                <a:ea typeface="Calibri"/>
              </a:rPr>
              <a:t> </a:t>
            </a:r>
            <a:r>
              <a:rPr lang="ru-RU" sz="2900" dirty="0" err="1">
                <a:ea typeface="Calibri"/>
              </a:rPr>
              <a:t>засталося</a:t>
            </a:r>
            <a:r>
              <a:rPr lang="ru-RU" sz="2900" dirty="0">
                <a:ea typeface="Calibri"/>
              </a:rPr>
              <a:t> жыць</a:t>
            </a:r>
            <a:r>
              <a:rPr lang="ru-RU" sz="2900" dirty="0" smtClean="0">
                <a:ea typeface="Calibri"/>
              </a:rPr>
              <a:t>». </a:t>
            </a:r>
            <a:r>
              <a:rPr lang="ru-RU" sz="2900" dirty="0" err="1" smtClean="0">
                <a:ea typeface="Calibri"/>
              </a:rPr>
              <a:t>Кампазіцыя</a:t>
            </a:r>
            <a:r>
              <a:rPr lang="ru-RU" sz="2900" dirty="0" smtClean="0">
                <a:ea typeface="Calibri"/>
              </a:rPr>
              <a:t> </a:t>
            </a:r>
            <a:r>
              <a:rPr lang="ru-RU" sz="2900" dirty="0" err="1">
                <a:ea typeface="Calibri"/>
              </a:rPr>
              <a:t>шматфігурная</a:t>
            </a:r>
            <a:r>
              <a:rPr lang="ru-RU" sz="2900" dirty="0">
                <a:ea typeface="Calibri"/>
              </a:rPr>
              <a:t>. </a:t>
            </a:r>
            <a:r>
              <a:rPr lang="ru-RU" sz="2900" dirty="0" err="1" smtClean="0">
                <a:ea typeface="Calibri"/>
              </a:rPr>
              <a:t>Саламон</a:t>
            </a:r>
            <a:r>
              <a:rPr lang="ru-RU" sz="2900" dirty="0" smtClean="0">
                <a:ea typeface="Calibri"/>
              </a:rPr>
              <a:t> у </a:t>
            </a:r>
            <a:r>
              <a:rPr lang="ru-RU" sz="2900" dirty="0" err="1" smtClean="0">
                <a:ea typeface="Calibri"/>
              </a:rPr>
              <a:t>царскай</a:t>
            </a:r>
            <a:r>
              <a:rPr lang="ru-RU" sz="2900" dirty="0" smtClean="0">
                <a:ea typeface="Calibri"/>
              </a:rPr>
              <a:t> </a:t>
            </a:r>
            <a:r>
              <a:rPr lang="ru-RU" sz="2900" dirty="0" err="1" smtClean="0">
                <a:ea typeface="Calibri"/>
              </a:rPr>
              <a:t>кароне</a:t>
            </a:r>
            <a:r>
              <a:rPr lang="ru-RU" sz="2900" dirty="0" smtClean="0">
                <a:ea typeface="Calibri"/>
              </a:rPr>
              <a:t>, каля </a:t>
            </a:r>
            <a:r>
              <a:rPr lang="ru-RU" sz="2900" dirty="0" err="1" smtClean="0">
                <a:ea typeface="Calibri"/>
              </a:rPr>
              <a:t>яго</a:t>
            </a:r>
            <a:r>
              <a:rPr lang="ru-RU" sz="2900" dirty="0" smtClean="0">
                <a:ea typeface="Calibri"/>
              </a:rPr>
              <a:t> ног </a:t>
            </a:r>
            <a:r>
              <a:rPr lang="ru-RU" sz="2900" dirty="0" err="1" smtClean="0">
                <a:ea typeface="Calibri"/>
              </a:rPr>
              <a:t>ляжыць</a:t>
            </a:r>
            <a:r>
              <a:rPr lang="ru-RU" sz="2900" dirty="0" smtClean="0">
                <a:ea typeface="Calibri"/>
              </a:rPr>
              <a:t> </a:t>
            </a:r>
            <a:r>
              <a:rPr lang="ru-RU" sz="2900" dirty="0" err="1" smtClean="0">
                <a:ea typeface="Calibri"/>
              </a:rPr>
              <a:t>загорнутае</a:t>
            </a:r>
            <a:r>
              <a:rPr lang="ru-RU" sz="2900" dirty="0" smtClean="0">
                <a:ea typeface="Calibri"/>
              </a:rPr>
              <a:t> </a:t>
            </a:r>
            <a:r>
              <a:rPr lang="ru-RU" sz="2900" dirty="0" err="1" smtClean="0">
                <a:ea typeface="Calibri"/>
              </a:rPr>
              <a:t>немаўля</a:t>
            </a:r>
            <a:r>
              <a:rPr lang="ru-RU" sz="2900" dirty="0" smtClean="0">
                <a:ea typeface="Calibri"/>
              </a:rPr>
              <a:t>. </a:t>
            </a:r>
            <a:r>
              <a:rPr lang="ru-RU" sz="2900" dirty="0" err="1" smtClean="0">
                <a:ea typeface="Calibri"/>
              </a:rPr>
              <a:t>Побач</a:t>
            </a:r>
            <a:r>
              <a:rPr lang="ru-RU" sz="2900" dirty="0" smtClean="0">
                <a:ea typeface="Calibri"/>
              </a:rPr>
              <a:t> </a:t>
            </a:r>
            <a:r>
              <a:rPr lang="ru-RU" sz="2900" dirty="0" err="1" smtClean="0">
                <a:ea typeface="Calibri"/>
              </a:rPr>
              <a:t>стаяць</a:t>
            </a:r>
            <a:r>
              <a:rPr lang="ru-RU" sz="2900" dirty="0" smtClean="0">
                <a:ea typeface="Calibri"/>
              </a:rPr>
              <a:t> </a:t>
            </a:r>
            <a:r>
              <a:rPr lang="ru-RU" sz="2900" dirty="0" err="1" smtClean="0">
                <a:ea typeface="Calibri"/>
              </a:rPr>
              <a:t>дзве</a:t>
            </a:r>
            <a:r>
              <a:rPr lang="ru-RU" sz="2900" dirty="0" smtClean="0">
                <a:ea typeface="Calibri"/>
              </a:rPr>
              <a:t> </a:t>
            </a:r>
            <a:r>
              <a:rPr lang="ru-RU" sz="2900" dirty="0" err="1" smtClean="0">
                <a:ea typeface="Calibri"/>
              </a:rPr>
              <a:t>жанчыны</a:t>
            </a:r>
            <a:r>
              <a:rPr lang="ru-RU" sz="2900" dirty="0" smtClean="0">
                <a:ea typeface="Calibri"/>
              </a:rPr>
              <a:t>: </a:t>
            </a:r>
            <a:r>
              <a:rPr lang="ru-RU" sz="2900" dirty="0" err="1" smtClean="0">
                <a:ea typeface="Calibri"/>
              </a:rPr>
              <a:t>адна</a:t>
            </a:r>
            <a:r>
              <a:rPr lang="ru-RU" sz="2900" dirty="0" smtClean="0">
                <a:ea typeface="Calibri"/>
              </a:rPr>
              <a:t> </a:t>
            </a:r>
            <a:r>
              <a:rPr lang="ru-RU" sz="2900" dirty="0" err="1" smtClean="0">
                <a:ea typeface="Calibri"/>
              </a:rPr>
              <a:t>працягнула</a:t>
            </a:r>
            <a:r>
              <a:rPr lang="ru-RU" sz="2900" dirty="0" smtClean="0">
                <a:ea typeface="Calibri"/>
              </a:rPr>
              <a:t> руку да </a:t>
            </a:r>
            <a:r>
              <a:rPr lang="ru-RU" sz="2900" dirty="0" err="1" smtClean="0">
                <a:ea typeface="Calibri"/>
              </a:rPr>
              <a:t>немаўляці</a:t>
            </a:r>
            <a:r>
              <a:rPr lang="ru-RU" sz="2900" dirty="0" smtClean="0">
                <a:ea typeface="Calibri"/>
              </a:rPr>
              <a:t>, </a:t>
            </a:r>
            <a:r>
              <a:rPr lang="ru-RU" sz="2900" dirty="0" smtClean="0">
                <a:ea typeface="Calibri"/>
              </a:rPr>
              <a:t>другая ў </a:t>
            </a:r>
            <a:r>
              <a:rPr lang="ru-RU" sz="2900" dirty="0" err="1" smtClean="0">
                <a:ea typeface="Calibri"/>
              </a:rPr>
              <a:t>левай</a:t>
            </a:r>
            <a:r>
              <a:rPr lang="ru-RU" sz="2900" dirty="0" smtClean="0">
                <a:ea typeface="Calibri"/>
              </a:rPr>
              <a:t> </a:t>
            </a:r>
            <a:r>
              <a:rPr lang="ru-RU" sz="2900" dirty="0" err="1" smtClean="0">
                <a:ea typeface="Calibri"/>
              </a:rPr>
              <a:t>руцэ</a:t>
            </a:r>
            <a:r>
              <a:rPr lang="ru-RU" sz="2900" dirty="0" smtClean="0">
                <a:ea typeface="Calibri"/>
              </a:rPr>
              <a:t> </a:t>
            </a:r>
            <a:r>
              <a:rPr lang="ru-RU" sz="2900" dirty="0" err="1" smtClean="0">
                <a:ea typeface="Calibri"/>
              </a:rPr>
              <a:t>трымае</a:t>
            </a:r>
            <a:r>
              <a:rPr lang="ru-RU" sz="2900" dirty="0" smtClean="0">
                <a:ea typeface="Calibri"/>
              </a:rPr>
              <a:t> </a:t>
            </a:r>
            <a:r>
              <a:rPr lang="ru-RU" sz="2900" dirty="0" err="1" smtClean="0">
                <a:ea typeface="Calibri"/>
              </a:rPr>
              <a:t>мёртвае</a:t>
            </a:r>
            <a:r>
              <a:rPr lang="ru-RU" sz="2900" dirty="0" smtClean="0">
                <a:ea typeface="Calibri"/>
              </a:rPr>
              <a:t> </a:t>
            </a:r>
            <a:r>
              <a:rPr lang="ru-RU" sz="2900" dirty="0" err="1" smtClean="0">
                <a:ea typeface="Calibri"/>
              </a:rPr>
              <a:t>дзіця</a:t>
            </a:r>
            <a:r>
              <a:rPr lang="ru-RU" sz="2900" dirty="0" smtClean="0">
                <a:ea typeface="Calibri"/>
              </a:rPr>
              <a:t>. </a:t>
            </a:r>
            <a:r>
              <a:rPr lang="ru-RU" sz="2900" dirty="0" err="1" smtClean="0">
                <a:ea typeface="Calibri"/>
              </a:rPr>
              <a:t>Ксілаграфія</a:t>
            </a:r>
            <a:r>
              <a:rPr lang="ru-RU" sz="2900" dirty="0" smtClean="0">
                <a:ea typeface="Calibri"/>
              </a:rPr>
              <a:t> </a:t>
            </a:r>
            <a:r>
              <a:rPr lang="ru-RU" sz="2900" dirty="0" err="1" smtClean="0">
                <a:ea typeface="Calibri"/>
              </a:rPr>
              <a:t>вылучаецца</a:t>
            </a:r>
            <a:r>
              <a:rPr lang="ru-RU" sz="2900" dirty="0" smtClean="0">
                <a:ea typeface="Calibri"/>
              </a:rPr>
              <a:t> </a:t>
            </a:r>
            <a:r>
              <a:rPr lang="ru-RU" sz="2900" dirty="0" err="1" smtClean="0">
                <a:ea typeface="Calibri"/>
              </a:rPr>
              <a:t>багаццем</a:t>
            </a:r>
            <a:r>
              <a:rPr lang="ru-RU" sz="2900" dirty="0" smtClean="0">
                <a:ea typeface="Calibri"/>
              </a:rPr>
              <a:t> </a:t>
            </a:r>
            <a:r>
              <a:rPr lang="ru-RU" sz="2900" dirty="0" err="1" smtClean="0">
                <a:ea typeface="Calibri"/>
              </a:rPr>
              <a:t>рэалістычных</a:t>
            </a:r>
            <a:r>
              <a:rPr lang="ru-RU" sz="2900" dirty="0" smtClean="0">
                <a:ea typeface="Calibri"/>
              </a:rPr>
              <a:t> </a:t>
            </a:r>
            <a:r>
              <a:rPr lang="ru-RU" sz="2900" dirty="0" err="1" smtClean="0">
                <a:ea typeface="Calibri"/>
              </a:rPr>
              <a:t>дэталяў</a:t>
            </a:r>
            <a:r>
              <a:rPr lang="ru-RU" sz="2900" dirty="0" smtClean="0">
                <a:ea typeface="Calibri"/>
              </a:rPr>
              <a:t>. Гравюру </a:t>
            </a:r>
            <a:r>
              <a:rPr lang="ru-RU" sz="2900" dirty="0" err="1" smtClean="0">
                <a:ea typeface="Calibri"/>
              </a:rPr>
              <a:t>выканаў</a:t>
            </a:r>
            <a:r>
              <a:rPr lang="ru-RU" sz="2900" dirty="0" smtClean="0">
                <a:ea typeface="Calibri"/>
              </a:rPr>
              <a:t> </a:t>
            </a:r>
            <a:r>
              <a:rPr lang="ru-RU" sz="2900" dirty="0" err="1" smtClean="0">
                <a:ea typeface="Calibri"/>
              </a:rPr>
              <a:t>дасведчаны</a:t>
            </a:r>
            <a:r>
              <a:rPr lang="ru-RU" sz="2900" dirty="0" smtClean="0">
                <a:ea typeface="Calibri"/>
              </a:rPr>
              <a:t> </a:t>
            </a:r>
            <a:r>
              <a:rPr lang="ru-RU" sz="2900" dirty="0" err="1" smtClean="0">
                <a:ea typeface="Calibri"/>
              </a:rPr>
              <a:t>майстар</a:t>
            </a:r>
            <a:r>
              <a:rPr lang="ru-RU" sz="2900" dirty="0" smtClean="0">
                <a:ea typeface="Calibri"/>
              </a:rPr>
              <a:t>, </a:t>
            </a:r>
            <a:r>
              <a:rPr lang="ru-RU" sz="2900" dirty="0" err="1" smtClean="0">
                <a:ea typeface="Calibri"/>
              </a:rPr>
              <a:t>якому</a:t>
            </a:r>
            <a:r>
              <a:rPr lang="ru-RU" sz="2900" dirty="0" smtClean="0">
                <a:ea typeface="Calibri"/>
              </a:rPr>
              <a:t>, </a:t>
            </a:r>
            <a:r>
              <a:rPr lang="ru-RU" sz="2900" dirty="0" err="1" smtClean="0">
                <a:ea typeface="Calibri"/>
              </a:rPr>
              <a:t>відаць</a:t>
            </a:r>
            <a:r>
              <a:rPr lang="ru-RU" sz="2900" dirty="0" smtClean="0">
                <a:ea typeface="Calibri"/>
              </a:rPr>
              <a:t>, </a:t>
            </a:r>
            <a:r>
              <a:rPr lang="ru-RU" sz="2900" dirty="0" err="1" smtClean="0">
                <a:ea typeface="Calibri"/>
              </a:rPr>
              <a:t>належаць</a:t>
            </a:r>
            <a:r>
              <a:rPr lang="ru-RU" sz="2900" dirty="0" smtClean="0">
                <a:ea typeface="Calibri"/>
              </a:rPr>
              <a:t> </a:t>
            </a:r>
            <a:r>
              <a:rPr lang="ru-RU" sz="2900" dirty="0" err="1" smtClean="0">
                <a:ea typeface="Calibri"/>
              </a:rPr>
              <a:t>шматфігурныя</a:t>
            </a:r>
            <a:r>
              <a:rPr lang="ru-RU" sz="2900" dirty="0" smtClean="0">
                <a:ea typeface="Calibri"/>
              </a:rPr>
              <a:t> </a:t>
            </a:r>
            <a:r>
              <a:rPr lang="ru-RU" sz="2900" dirty="0" err="1" smtClean="0">
                <a:ea typeface="Calibri"/>
              </a:rPr>
              <a:t>кампазіцыі</a:t>
            </a:r>
            <a:r>
              <a:rPr lang="ru-RU" sz="2900" dirty="0" smtClean="0">
                <a:ea typeface="Calibri"/>
              </a:rPr>
              <a:t> («</a:t>
            </a:r>
            <a:r>
              <a:rPr lang="ru-RU" sz="2900" dirty="0" err="1" smtClean="0">
                <a:ea typeface="Calibri"/>
              </a:rPr>
              <a:t>Саламон</a:t>
            </a:r>
            <a:r>
              <a:rPr lang="ru-RU" sz="2900" dirty="0" smtClean="0">
                <a:ea typeface="Calibri"/>
              </a:rPr>
              <a:t> і </a:t>
            </a:r>
            <a:r>
              <a:rPr lang="ru-RU" sz="2900" dirty="0" err="1" smtClean="0">
                <a:ea typeface="Calibri"/>
              </a:rPr>
              <a:t>царыца</a:t>
            </a:r>
            <a:r>
              <a:rPr lang="ru-RU" sz="2900" dirty="0" smtClean="0">
                <a:ea typeface="Calibri"/>
              </a:rPr>
              <a:t> </a:t>
            </a:r>
            <a:r>
              <a:rPr lang="ru-RU" sz="2900" dirty="0" err="1" smtClean="0">
                <a:ea typeface="Calibri"/>
              </a:rPr>
              <a:t>Саўская</a:t>
            </a:r>
            <a:r>
              <a:rPr lang="ru-RU" sz="2900" dirty="0" smtClean="0">
                <a:ea typeface="Calibri"/>
              </a:rPr>
              <a:t>», «</a:t>
            </a:r>
            <a:r>
              <a:rPr lang="ru-RU" sz="2900" dirty="0" err="1" smtClean="0">
                <a:ea typeface="Calibri"/>
              </a:rPr>
              <a:t>Памазанне</a:t>
            </a:r>
            <a:r>
              <a:rPr lang="ru-RU" sz="2900" dirty="0" smtClean="0">
                <a:ea typeface="Calibri"/>
              </a:rPr>
              <a:t> </a:t>
            </a:r>
            <a:r>
              <a:rPr lang="ru-RU" sz="2900" dirty="0" err="1" smtClean="0">
                <a:ea typeface="Calibri"/>
              </a:rPr>
              <a:t>Давіда</a:t>
            </a:r>
            <a:r>
              <a:rPr lang="ru-RU" sz="2900" dirty="0" smtClean="0">
                <a:ea typeface="Calibri"/>
              </a:rPr>
              <a:t>» і </a:t>
            </a:r>
            <a:r>
              <a:rPr lang="ru-RU" sz="2900" dirty="0" err="1" smtClean="0">
                <a:ea typeface="Calibri"/>
              </a:rPr>
              <a:t>інш</a:t>
            </a:r>
            <a:r>
              <a:rPr lang="ru-RU" sz="2900" dirty="0" smtClean="0">
                <a:ea typeface="Calibri"/>
              </a:rPr>
              <a:t>.).</a:t>
            </a:r>
            <a:endParaRPr lang="ru-RU" dirty="0"/>
          </a:p>
        </p:txBody>
      </p:sp>
    </p:spTree>
    <p:extLst>
      <p:ext uri="{BB962C8B-B14F-4D97-AF65-F5344CB8AC3E}">
        <p14:creationId xmlns="" xmlns:p14="http://schemas.microsoft.com/office/powerpoint/2010/main" val="4687369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0" y="188640"/>
            <a:ext cx="5527157" cy="6669360"/>
          </a:xfrm>
        </p:spPr>
        <p:txBody>
          <a:bodyPr>
            <a:normAutofit fontScale="85000" lnSpcReduction="20000"/>
          </a:bodyPr>
          <a:lstStyle/>
          <a:p>
            <a:r>
              <a:rPr lang="ru-RU" b="1" dirty="0">
                <a:solidFill>
                  <a:schemeClr val="accent1"/>
                </a:solidFill>
                <a:ea typeface="Calibri"/>
              </a:rPr>
              <a:t>«</a:t>
            </a:r>
            <a:r>
              <a:rPr lang="ru-RU" b="1" dirty="0" err="1" smtClean="0">
                <a:solidFill>
                  <a:schemeClr val="accent1"/>
                </a:solidFill>
                <a:ea typeface="Calibri"/>
              </a:rPr>
              <a:t>Саломонъ</a:t>
            </a:r>
            <a:r>
              <a:rPr lang="ru-RU" b="1" dirty="0" smtClean="0">
                <a:solidFill>
                  <a:schemeClr val="accent1"/>
                </a:solidFill>
                <a:ea typeface="Calibri"/>
              </a:rPr>
              <a:t> </a:t>
            </a:r>
            <a:r>
              <a:rPr lang="ru-RU" b="1" dirty="0" err="1" smtClean="0">
                <a:solidFill>
                  <a:schemeClr val="accent1"/>
                </a:solidFill>
                <a:ea typeface="Calibri"/>
              </a:rPr>
              <a:t>беседуетъ</a:t>
            </a:r>
            <a:r>
              <a:rPr lang="ru-RU" b="1" dirty="0" smtClean="0">
                <a:solidFill>
                  <a:schemeClr val="accent1"/>
                </a:solidFill>
                <a:ea typeface="Calibri"/>
              </a:rPr>
              <a:t> </a:t>
            </a:r>
            <a:r>
              <a:rPr lang="ru-RU" b="1" dirty="0" err="1" smtClean="0">
                <a:solidFill>
                  <a:schemeClr val="accent1"/>
                </a:solidFill>
                <a:ea typeface="Calibri"/>
              </a:rPr>
              <a:t>съ</a:t>
            </a:r>
            <a:r>
              <a:rPr lang="ru-RU" b="1" dirty="0" smtClean="0">
                <a:solidFill>
                  <a:schemeClr val="accent1"/>
                </a:solidFill>
                <a:ea typeface="Calibri"/>
              </a:rPr>
              <a:t> царицею </a:t>
            </a:r>
            <a:r>
              <a:rPr lang="ru-RU" b="1" dirty="0" err="1" smtClean="0">
                <a:solidFill>
                  <a:schemeClr val="accent1"/>
                </a:solidFill>
                <a:ea typeface="Calibri"/>
              </a:rPr>
              <a:t>Саваю</a:t>
            </a:r>
            <a:r>
              <a:rPr lang="ru-RU" b="1" dirty="0" smtClean="0">
                <a:solidFill>
                  <a:schemeClr val="accent1"/>
                </a:solidFill>
                <a:ea typeface="Calibri"/>
              </a:rPr>
              <a:t>» («</a:t>
            </a:r>
            <a:r>
              <a:rPr lang="ru-RU" b="1" dirty="0" err="1" smtClean="0">
                <a:solidFill>
                  <a:schemeClr val="accent1"/>
                </a:solidFill>
                <a:ea typeface="Calibri"/>
              </a:rPr>
              <a:t>Саламон</a:t>
            </a:r>
            <a:r>
              <a:rPr lang="ru-RU" b="1" dirty="0" smtClean="0">
                <a:solidFill>
                  <a:schemeClr val="accent1"/>
                </a:solidFill>
                <a:ea typeface="Calibri"/>
              </a:rPr>
              <a:t> і </a:t>
            </a:r>
            <a:r>
              <a:rPr lang="ru-RU" b="1" dirty="0" err="1" smtClean="0">
                <a:solidFill>
                  <a:schemeClr val="accent1"/>
                </a:solidFill>
                <a:ea typeface="Calibri"/>
              </a:rPr>
              <a:t>цар</a:t>
            </a:r>
            <a:r>
              <a:rPr lang="be-BY" b="1" dirty="0" smtClean="0">
                <a:solidFill>
                  <a:schemeClr val="accent1"/>
                </a:solidFill>
                <a:ea typeface="Calibri"/>
              </a:rPr>
              <a:t>ы</a:t>
            </a:r>
            <a:r>
              <a:rPr lang="ru-RU" b="1" dirty="0" err="1" smtClean="0">
                <a:solidFill>
                  <a:schemeClr val="accent1"/>
                </a:solidFill>
                <a:ea typeface="Calibri"/>
              </a:rPr>
              <a:t>ца</a:t>
            </a:r>
            <a:r>
              <a:rPr lang="ru-RU" b="1" dirty="0" smtClean="0">
                <a:solidFill>
                  <a:schemeClr val="accent1"/>
                </a:solidFill>
                <a:ea typeface="Calibri"/>
              </a:rPr>
              <a:t> </a:t>
            </a:r>
            <a:r>
              <a:rPr lang="ru-RU" b="1" dirty="0" err="1" smtClean="0">
                <a:solidFill>
                  <a:schemeClr val="accent1"/>
                </a:solidFill>
                <a:ea typeface="Calibri"/>
              </a:rPr>
              <a:t>Саўская</a:t>
            </a:r>
            <a:r>
              <a:rPr lang="ru-RU" b="1" dirty="0">
                <a:solidFill>
                  <a:schemeClr val="accent1"/>
                </a:solidFill>
                <a:ea typeface="Calibri"/>
              </a:rPr>
              <a:t>»). </a:t>
            </a:r>
            <a:r>
              <a:rPr lang="ru-RU" dirty="0" err="1" smtClean="0">
                <a:ea typeface="Calibri"/>
              </a:rPr>
              <a:t>Тытульны</a:t>
            </a:r>
            <a:r>
              <a:rPr lang="ru-RU" dirty="0" smtClean="0">
                <a:ea typeface="Calibri"/>
              </a:rPr>
              <a:t> </a:t>
            </a:r>
            <a:r>
              <a:rPr lang="ru-RU" dirty="0" err="1" smtClean="0">
                <a:ea typeface="Calibri"/>
              </a:rPr>
              <a:t>ліст</a:t>
            </a:r>
            <a:r>
              <a:rPr lang="ru-RU" dirty="0" smtClean="0">
                <a:ea typeface="Calibri"/>
              </a:rPr>
              <a:t> </a:t>
            </a:r>
            <a:r>
              <a:rPr lang="ru-RU" dirty="0">
                <a:ea typeface="Calibri"/>
              </a:rPr>
              <a:t>«</a:t>
            </a:r>
            <a:r>
              <a:rPr lang="ru-RU" dirty="0" err="1" smtClean="0">
                <a:ea typeface="Calibri"/>
              </a:rPr>
              <a:t>Эклезіяста</a:t>
            </a:r>
            <a:r>
              <a:rPr lang="ru-RU" dirty="0">
                <a:ea typeface="Calibri"/>
              </a:rPr>
              <a:t>». </a:t>
            </a:r>
            <a:r>
              <a:rPr lang="ru-RU" dirty="0" smtClean="0">
                <a:ea typeface="Calibri"/>
              </a:rPr>
              <a:t>Гравюра </a:t>
            </a:r>
            <a:r>
              <a:rPr lang="ru-RU" dirty="0" err="1" smtClean="0">
                <a:ea typeface="Calibri"/>
              </a:rPr>
              <a:t>паўтараецца</a:t>
            </a:r>
            <a:r>
              <a:rPr lang="ru-RU" dirty="0" smtClean="0">
                <a:ea typeface="Calibri"/>
              </a:rPr>
              <a:t> ў «</a:t>
            </a:r>
            <a:r>
              <a:rPr lang="ru-RU" dirty="0" err="1" smtClean="0">
                <a:ea typeface="Calibri"/>
              </a:rPr>
              <a:t>Кнігах</a:t>
            </a:r>
            <a:r>
              <a:rPr lang="ru-RU" dirty="0" smtClean="0">
                <a:ea typeface="Calibri"/>
              </a:rPr>
              <a:t> </a:t>
            </a:r>
            <a:r>
              <a:rPr lang="ru-RU" dirty="0" err="1" smtClean="0">
                <a:ea typeface="Calibri"/>
              </a:rPr>
              <a:t>царстваў</a:t>
            </a:r>
            <a:r>
              <a:rPr lang="ru-RU" dirty="0" smtClean="0">
                <a:ea typeface="Calibri"/>
              </a:rPr>
              <a:t>». Прага, 2 </a:t>
            </a:r>
            <a:r>
              <a:rPr lang="ru-RU" dirty="0" err="1" smtClean="0">
                <a:ea typeface="Calibri"/>
              </a:rPr>
              <a:t>снежня</a:t>
            </a:r>
            <a:r>
              <a:rPr lang="ru-RU" dirty="0" smtClean="0">
                <a:ea typeface="Calibri"/>
              </a:rPr>
              <a:t> 1518 г. 105х104,5 мм. </a:t>
            </a:r>
            <a:r>
              <a:rPr lang="ru-RU" dirty="0" err="1" smtClean="0">
                <a:ea typeface="Calibri"/>
              </a:rPr>
              <a:t>Пачуўшы</a:t>
            </a:r>
            <a:r>
              <a:rPr lang="ru-RU" dirty="0" smtClean="0">
                <a:ea typeface="Calibri"/>
              </a:rPr>
              <a:t> </a:t>
            </a:r>
            <a:r>
              <a:rPr lang="ru-RU" dirty="0" err="1" smtClean="0">
                <a:ea typeface="Calibri"/>
              </a:rPr>
              <a:t>пра</a:t>
            </a:r>
            <a:r>
              <a:rPr lang="ru-RU" dirty="0" smtClean="0">
                <a:ea typeface="Calibri"/>
              </a:rPr>
              <a:t> </a:t>
            </a:r>
            <a:r>
              <a:rPr lang="ru-RU" dirty="0" err="1" smtClean="0">
                <a:ea typeface="Calibri"/>
              </a:rPr>
              <a:t>мудрасць</a:t>
            </a:r>
            <a:r>
              <a:rPr lang="ru-RU" dirty="0" smtClean="0">
                <a:ea typeface="Calibri"/>
              </a:rPr>
              <a:t> </a:t>
            </a:r>
            <a:r>
              <a:rPr lang="ru-RU" dirty="0" err="1" smtClean="0">
                <a:ea typeface="Calibri"/>
              </a:rPr>
              <a:t>Саламона</a:t>
            </a:r>
            <a:r>
              <a:rPr lang="ru-RU" dirty="0" smtClean="0">
                <a:ea typeface="Calibri"/>
              </a:rPr>
              <a:t>, </a:t>
            </a:r>
            <a:r>
              <a:rPr lang="ru-RU" dirty="0" err="1" smtClean="0">
                <a:ea typeface="Calibri"/>
              </a:rPr>
              <a:t>царыца</a:t>
            </a:r>
            <a:r>
              <a:rPr lang="ru-RU" dirty="0" smtClean="0">
                <a:ea typeface="Calibri"/>
              </a:rPr>
              <a:t> </a:t>
            </a:r>
            <a:r>
              <a:rPr lang="ru-RU" dirty="0" err="1" smtClean="0">
                <a:ea typeface="Calibri"/>
              </a:rPr>
              <a:t>Саўская</a:t>
            </a:r>
            <a:r>
              <a:rPr lang="ru-RU" dirty="0" smtClean="0">
                <a:ea typeface="Calibri"/>
              </a:rPr>
              <a:t> </a:t>
            </a:r>
            <a:r>
              <a:rPr lang="ru-RU" dirty="0" err="1" smtClean="0">
                <a:ea typeface="Calibri"/>
              </a:rPr>
              <a:t>прыязджае</a:t>
            </a:r>
            <a:r>
              <a:rPr lang="ru-RU" dirty="0" smtClean="0">
                <a:ea typeface="Calibri"/>
              </a:rPr>
              <a:t> </a:t>
            </a:r>
            <a:r>
              <a:rPr lang="ru-RU" dirty="0" err="1" smtClean="0">
                <a:ea typeface="Calibri"/>
              </a:rPr>
              <a:t>са</a:t>
            </a:r>
            <a:r>
              <a:rPr lang="ru-RU" dirty="0" smtClean="0">
                <a:ea typeface="Calibri"/>
              </a:rPr>
              <a:t> скарбам у </a:t>
            </a:r>
            <a:r>
              <a:rPr lang="ru-RU" dirty="0" err="1" smtClean="0">
                <a:ea typeface="Calibri"/>
              </a:rPr>
              <a:t>Іерусалім</a:t>
            </a:r>
            <a:r>
              <a:rPr lang="ru-RU" dirty="0" smtClean="0">
                <a:ea typeface="Calibri"/>
              </a:rPr>
              <a:t>. У </a:t>
            </a:r>
            <a:r>
              <a:rPr lang="ru-RU" dirty="0" err="1" smtClean="0">
                <a:ea typeface="Calibri"/>
              </a:rPr>
              <a:t>прысутнасці</a:t>
            </a:r>
            <a:r>
              <a:rPr lang="ru-RU" dirty="0" smtClean="0">
                <a:ea typeface="Calibri"/>
              </a:rPr>
              <a:t> народа </a:t>
            </a:r>
            <a:r>
              <a:rPr lang="ru-RU" dirty="0" err="1" smtClean="0">
                <a:ea typeface="Calibri"/>
              </a:rPr>
              <a:t>царыца</a:t>
            </a:r>
            <a:r>
              <a:rPr lang="ru-RU" dirty="0" smtClean="0">
                <a:ea typeface="Calibri"/>
              </a:rPr>
              <a:t> </a:t>
            </a:r>
            <a:r>
              <a:rPr lang="ru-RU" dirty="0" err="1" smtClean="0">
                <a:ea typeface="Calibri"/>
              </a:rPr>
              <a:t>задае</a:t>
            </a:r>
            <a:r>
              <a:rPr lang="ru-RU" dirty="0" smtClean="0">
                <a:ea typeface="Calibri"/>
              </a:rPr>
              <a:t> </a:t>
            </a:r>
            <a:r>
              <a:rPr lang="ru-RU" dirty="0" err="1" smtClean="0">
                <a:ea typeface="Calibri"/>
              </a:rPr>
              <a:t>Саламону</a:t>
            </a:r>
            <a:r>
              <a:rPr lang="ru-RU" dirty="0" smtClean="0">
                <a:ea typeface="Calibri"/>
              </a:rPr>
              <a:t> </a:t>
            </a:r>
            <a:r>
              <a:rPr lang="ru-RU" dirty="0" err="1" smtClean="0">
                <a:ea typeface="Calibri"/>
              </a:rPr>
              <a:t>цяжкія</a:t>
            </a:r>
            <a:r>
              <a:rPr lang="ru-RU" dirty="0" smtClean="0">
                <a:ea typeface="Calibri"/>
              </a:rPr>
              <a:t> </a:t>
            </a:r>
            <a:r>
              <a:rPr lang="ru-RU" dirty="0" err="1" smtClean="0">
                <a:ea typeface="Calibri"/>
              </a:rPr>
              <a:t>загадкі</a:t>
            </a:r>
            <a:r>
              <a:rPr lang="ru-RU" dirty="0" smtClean="0">
                <a:ea typeface="Calibri"/>
              </a:rPr>
              <a:t>. І </a:t>
            </a:r>
            <a:r>
              <a:rPr lang="ru-RU" dirty="0" err="1" smtClean="0">
                <a:ea typeface="Calibri"/>
              </a:rPr>
              <a:t>ён</a:t>
            </a:r>
            <a:r>
              <a:rPr lang="ru-RU" dirty="0" smtClean="0">
                <a:ea typeface="Calibri"/>
              </a:rPr>
              <a:t> </a:t>
            </a:r>
            <a:r>
              <a:rPr lang="ru-RU" dirty="0" err="1" smtClean="0">
                <a:ea typeface="Calibri"/>
              </a:rPr>
              <a:t>правільна</a:t>
            </a:r>
            <a:r>
              <a:rPr lang="ru-RU" dirty="0" smtClean="0">
                <a:ea typeface="Calibri"/>
              </a:rPr>
              <a:t> на </a:t>
            </a:r>
            <a:r>
              <a:rPr lang="ru-RU" dirty="0" err="1" smtClean="0">
                <a:ea typeface="Calibri"/>
              </a:rPr>
              <a:t>ўсё</a:t>
            </a:r>
            <a:r>
              <a:rPr lang="ru-RU" dirty="0" smtClean="0">
                <a:ea typeface="Calibri"/>
              </a:rPr>
              <a:t> </a:t>
            </a:r>
            <a:r>
              <a:rPr lang="ru-RU" dirty="0" err="1" smtClean="0">
                <a:ea typeface="Calibri"/>
              </a:rPr>
              <a:t>адказвае</a:t>
            </a:r>
            <a:r>
              <a:rPr lang="ru-RU" dirty="0" smtClean="0">
                <a:ea typeface="Calibri"/>
              </a:rPr>
              <a:t>. За </a:t>
            </a:r>
            <a:r>
              <a:rPr lang="ru-RU" dirty="0" err="1" smtClean="0">
                <a:ea typeface="Calibri"/>
              </a:rPr>
              <a:t>гэта</a:t>
            </a:r>
            <a:r>
              <a:rPr lang="ru-RU" dirty="0" smtClean="0">
                <a:ea typeface="Calibri"/>
              </a:rPr>
              <a:t> Сава </a:t>
            </a:r>
            <a:r>
              <a:rPr lang="ru-RU" dirty="0" err="1" smtClean="0">
                <a:ea typeface="Calibri"/>
              </a:rPr>
              <a:t>дорыць</a:t>
            </a:r>
            <a:r>
              <a:rPr lang="ru-RU" dirty="0" smtClean="0">
                <a:ea typeface="Calibri"/>
              </a:rPr>
              <a:t> </a:t>
            </a:r>
            <a:r>
              <a:rPr lang="ru-RU" dirty="0" err="1" smtClean="0">
                <a:ea typeface="Calibri"/>
              </a:rPr>
              <a:t>прывезены</a:t>
            </a:r>
            <a:r>
              <a:rPr lang="ru-RU" dirty="0" smtClean="0">
                <a:ea typeface="Calibri"/>
              </a:rPr>
              <a:t> скарб </a:t>
            </a:r>
            <a:r>
              <a:rPr lang="ru-RU" dirty="0" err="1" smtClean="0">
                <a:ea typeface="Calibri"/>
              </a:rPr>
              <a:t>Саламону</a:t>
            </a:r>
            <a:r>
              <a:rPr lang="ru-RU" dirty="0" smtClean="0">
                <a:ea typeface="Calibri"/>
              </a:rPr>
              <a:t>. </a:t>
            </a:r>
            <a:r>
              <a:rPr lang="ru-RU" dirty="0">
                <a:ea typeface="Calibri"/>
              </a:rPr>
              <a:t>На </a:t>
            </a:r>
            <a:r>
              <a:rPr lang="ru-RU" dirty="0" err="1">
                <a:ea typeface="Calibri"/>
              </a:rPr>
              <a:t>шматфігурнай</a:t>
            </a:r>
            <a:r>
              <a:rPr lang="ru-RU" dirty="0">
                <a:ea typeface="Calibri"/>
              </a:rPr>
              <a:t> </a:t>
            </a:r>
            <a:r>
              <a:rPr lang="ru-RU" dirty="0" smtClean="0">
                <a:ea typeface="Calibri"/>
              </a:rPr>
              <a:t>гравюры </a:t>
            </a:r>
            <a:r>
              <a:rPr lang="ru-RU" dirty="0" err="1" smtClean="0">
                <a:ea typeface="Calibri"/>
              </a:rPr>
              <a:t>кампазіцыйна</a:t>
            </a:r>
            <a:r>
              <a:rPr lang="ru-RU" dirty="0" smtClean="0">
                <a:ea typeface="Calibri"/>
              </a:rPr>
              <a:t> </a:t>
            </a:r>
            <a:r>
              <a:rPr lang="ru-RU" dirty="0" err="1">
                <a:ea typeface="Calibri"/>
              </a:rPr>
              <a:t>дамінуе</a:t>
            </a:r>
            <a:r>
              <a:rPr lang="ru-RU" dirty="0">
                <a:ea typeface="Calibri"/>
              </a:rPr>
              <a:t> </a:t>
            </a:r>
            <a:r>
              <a:rPr lang="ru-RU" dirty="0" err="1">
                <a:ea typeface="Calibri"/>
              </a:rPr>
              <a:t>царыца</a:t>
            </a:r>
            <a:r>
              <a:rPr lang="ru-RU" dirty="0">
                <a:ea typeface="Calibri"/>
              </a:rPr>
              <a:t>. Гравюра </a:t>
            </a:r>
            <a:r>
              <a:rPr lang="ru-RU" dirty="0" err="1">
                <a:ea typeface="Calibri"/>
              </a:rPr>
              <a:t>нагадвае</a:t>
            </a:r>
            <a:r>
              <a:rPr lang="ru-RU" dirty="0">
                <a:ea typeface="Calibri"/>
              </a:rPr>
              <a:t> гравюру «Суд </a:t>
            </a:r>
            <a:r>
              <a:rPr lang="ru-RU" dirty="0" err="1">
                <a:ea typeface="Calibri"/>
              </a:rPr>
              <a:t>Саламона</a:t>
            </a:r>
            <a:r>
              <a:rPr lang="ru-RU" dirty="0">
                <a:ea typeface="Calibri"/>
              </a:rPr>
              <a:t>», і, </a:t>
            </a:r>
            <a:r>
              <a:rPr lang="ru-RU" dirty="0" err="1">
                <a:ea typeface="Calibri"/>
              </a:rPr>
              <a:t>відавочна</a:t>
            </a:r>
            <a:r>
              <a:rPr lang="ru-RU" dirty="0">
                <a:ea typeface="Calibri"/>
              </a:rPr>
              <a:t>, </a:t>
            </a:r>
            <a:r>
              <a:rPr lang="ru-RU" dirty="0" err="1">
                <a:ea typeface="Calibri"/>
              </a:rPr>
              <a:t>яны</a:t>
            </a:r>
            <a:r>
              <a:rPr lang="ru-RU" dirty="0">
                <a:ea typeface="Calibri"/>
              </a:rPr>
              <a:t> </a:t>
            </a:r>
            <a:r>
              <a:rPr lang="ru-RU" dirty="0" err="1">
                <a:ea typeface="Calibri"/>
              </a:rPr>
              <a:t>належаць</a:t>
            </a:r>
            <a:r>
              <a:rPr lang="ru-RU" dirty="0">
                <a:ea typeface="Calibri"/>
              </a:rPr>
              <a:t> </a:t>
            </a:r>
            <a:r>
              <a:rPr lang="ru-RU" dirty="0" err="1">
                <a:ea typeface="Calibri"/>
              </a:rPr>
              <a:t>аднаму</a:t>
            </a:r>
            <a:r>
              <a:rPr lang="ru-RU" dirty="0">
                <a:ea typeface="Calibri"/>
              </a:rPr>
              <a:t> </a:t>
            </a:r>
            <a:r>
              <a:rPr lang="ru-RU" dirty="0" err="1">
                <a:ea typeface="Calibri"/>
              </a:rPr>
              <a:t>аўтару</a:t>
            </a:r>
            <a:r>
              <a:rPr lang="ru-RU" dirty="0">
                <a:ea typeface="Calibri"/>
              </a:rPr>
              <a:t>. </a:t>
            </a:r>
            <a:r>
              <a:rPr lang="ru-RU" dirty="0" err="1">
                <a:ea typeface="Calibri"/>
              </a:rPr>
              <a:t>Тэхнічна</a:t>
            </a:r>
            <a:r>
              <a:rPr lang="ru-RU" dirty="0">
                <a:ea typeface="Calibri"/>
              </a:rPr>
              <a:t> гравюра </a:t>
            </a:r>
            <a:r>
              <a:rPr lang="ru-RU" dirty="0" err="1">
                <a:ea typeface="Calibri"/>
              </a:rPr>
              <a:t>эскізная</a:t>
            </a:r>
            <a:r>
              <a:rPr lang="ru-RU" dirty="0">
                <a:ea typeface="Calibri"/>
              </a:rPr>
              <a:t>: </a:t>
            </a:r>
            <a:r>
              <a:rPr lang="ru-RU" dirty="0" err="1">
                <a:ea typeface="Calibri"/>
              </a:rPr>
              <a:t>выявы</a:t>
            </a:r>
            <a:r>
              <a:rPr lang="ru-RU" dirty="0">
                <a:ea typeface="Calibri"/>
              </a:rPr>
              <a:t> </a:t>
            </a:r>
            <a:r>
              <a:rPr lang="ru-RU" dirty="0" err="1">
                <a:ea typeface="Calibri"/>
              </a:rPr>
              <a:t>жывёл</a:t>
            </a:r>
            <a:r>
              <a:rPr lang="ru-RU" dirty="0">
                <a:ea typeface="Calibri"/>
              </a:rPr>
              <a:t> і </a:t>
            </a:r>
            <a:r>
              <a:rPr lang="ru-RU" dirty="0" err="1">
                <a:ea typeface="Calibri"/>
              </a:rPr>
              <a:t>асобных</a:t>
            </a:r>
            <a:r>
              <a:rPr lang="ru-RU" dirty="0">
                <a:ea typeface="Calibri"/>
              </a:rPr>
              <a:t> </a:t>
            </a:r>
            <a:r>
              <a:rPr lang="ru-RU" dirty="0" err="1">
                <a:ea typeface="Calibri"/>
              </a:rPr>
              <a:t>чалавечых</a:t>
            </a:r>
            <a:r>
              <a:rPr lang="ru-RU" dirty="0">
                <a:ea typeface="Calibri"/>
              </a:rPr>
              <a:t> </a:t>
            </a:r>
            <a:r>
              <a:rPr lang="ru-RU" dirty="0" err="1">
                <a:ea typeface="Calibri"/>
              </a:rPr>
              <a:t>фігур</a:t>
            </a:r>
            <a:r>
              <a:rPr lang="ru-RU" dirty="0">
                <a:ea typeface="Calibri"/>
              </a:rPr>
              <a:t> </a:t>
            </a:r>
            <a:r>
              <a:rPr lang="ru-RU" dirty="0" err="1" smtClean="0">
                <a:ea typeface="Calibri"/>
              </a:rPr>
              <a:t>выкананыя</a:t>
            </a:r>
            <a:r>
              <a:rPr lang="ru-RU" dirty="0" smtClean="0">
                <a:ea typeface="Calibri"/>
              </a:rPr>
              <a:t> </a:t>
            </a:r>
            <a:r>
              <a:rPr lang="ru-RU" dirty="0">
                <a:ea typeface="Calibri"/>
              </a:rPr>
              <a:t>не </a:t>
            </a:r>
            <a:r>
              <a:rPr lang="ru-RU" dirty="0" err="1">
                <a:ea typeface="Calibri"/>
              </a:rPr>
              <a:t>зусім</a:t>
            </a:r>
            <a:r>
              <a:rPr lang="ru-RU" dirty="0">
                <a:ea typeface="Calibri"/>
              </a:rPr>
              <a:t> </a:t>
            </a:r>
            <a:r>
              <a:rPr lang="ru-RU" dirty="0" err="1">
                <a:ea typeface="Calibri"/>
              </a:rPr>
              <a:t>упэўненай</a:t>
            </a:r>
            <a:r>
              <a:rPr lang="ru-RU" dirty="0">
                <a:ea typeface="Calibri"/>
              </a:rPr>
              <a:t> </a:t>
            </a:r>
            <a:r>
              <a:rPr lang="ru-RU" dirty="0" err="1">
                <a:ea typeface="Calibri"/>
              </a:rPr>
              <a:t>штрыхоўкай</a:t>
            </a:r>
            <a:r>
              <a:rPr lang="ru-RU" dirty="0">
                <a:ea typeface="Calibri"/>
              </a:rPr>
              <a:t>. </a:t>
            </a:r>
            <a:r>
              <a:rPr lang="ru-RU" dirty="0" err="1">
                <a:ea typeface="Calibri"/>
              </a:rPr>
              <a:t>Аднак</a:t>
            </a:r>
            <a:r>
              <a:rPr lang="ru-RU" dirty="0">
                <a:ea typeface="Calibri"/>
              </a:rPr>
              <a:t> </a:t>
            </a:r>
            <a:r>
              <a:rPr lang="ru-RU" dirty="0" err="1">
                <a:ea typeface="Calibri"/>
              </a:rPr>
              <a:t>асобныя</a:t>
            </a:r>
            <a:r>
              <a:rPr lang="ru-RU" dirty="0">
                <a:ea typeface="Calibri"/>
              </a:rPr>
              <a:t> </a:t>
            </a:r>
            <a:r>
              <a:rPr lang="ru-RU" dirty="0" err="1">
                <a:ea typeface="Calibri"/>
              </a:rPr>
              <a:t>фігуры</a:t>
            </a:r>
            <a:r>
              <a:rPr lang="ru-RU" dirty="0">
                <a:ea typeface="Calibri"/>
              </a:rPr>
              <a:t> </a:t>
            </a:r>
            <a:r>
              <a:rPr lang="ru-RU" dirty="0" err="1">
                <a:ea typeface="Calibri"/>
              </a:rPr>
              <a:t>дастаткова</a:t>
            </a:r>
            <a:r>
              <a:rPr lang="ru-RU" dirty="0">
                <a:ea typeface="Calibri"/>
              </a:rPr>
              <a:t> </a:t>
            </a:r>
            <a:r>
              <a:rPr lang="ru-RU" dirty="0" err="1" smtClean="0">
                <a:ea typeface="Calibri"/>
              </a:rPr>
              <a:t>выразныя</a:t>
            </a:r>
            <a:r>
              <a:rPr lang="ru-RU" dirty="0" smtClean="0">
                <a:ea typeface="Calibri"/>
              </a:rPr>
              <a:t>, </a:t>
            </a:r>
            <a:r>
              <a:rPr lang="ru-RU" dirty="0" err="1" smtClean="0">
                <a:ea typeface="Calibri"/>
              </a:rPr>
              <a:t>бачна</a:t>
            </a:r>
            <a:r>
              <a:rPr lang="ru-RU" dirty="0" smtClean="0">
                <a:ea typeface="Calibri"/>
              </a:rPr>
              <a:t> </a:t>
            </a:r>
            <a:r>
              <a:rPr lang="ru-RU" dirty="0" err="1">
                <a:ea typeface="Calibri"/>
              </a:rPr>
              <a:t>спроба</a:t>
            </a:r>
            <a:r>
              <a:rPr lang="ru-RU" dirty="0">
                <a:ea typeface="Calibri"/>
              </a:rPr>
              <a:t> </a:t>
            </a:r>
            <a:r>
              <a:rPr lang="ru-RU" dirty="0" err="1">
                <a:ea typeface="Calibri"/>
              </a:rPr>
              <a:t>паказаць</a:t>
            </a:r>
            <a:r>
              <a:rPr lang="ru-RU" dirty="0">
                <a:ea typeface="Calibri"/>
              </a:rPr>
              <a:t> </a:t>
            </a:r>
            <a:r>
              <a:rPr lang="ru-RU" dirty="0" err="1">
                <a:ea typeface="Calibri"/>
              </a:rPr>
              <a:t>псіхалагічны</a:t>
            </a:r>
            <a:r>
              <a:rPr lang="ru-RU" dirty="0">
                <a:ea typeface="Calibri"/>
              </a:rPr>
              <a:t> стан </a:t>
            </a:r>
            <a:r>
              <a:rPr lang="ru-RU" dirty="0" err="1">
                <a:ea typeface="Calibri"/>
              </a:rPr>
              <a:t>галоўных</a:t>
            </a:r>
            <a:r>
              <a:rPr lang="ru-RU" dirty="0">
                <a:ea typeface="Calibri"/>
              </a:rPr>
              <a:t> </a:t>
            </a:r>
            <a:r>
              <a:rPr lang="ru-RU" dirty="0" err="1">
                <a:ea typeface="Calibri"/>
              </a:rPr>
              <a:t>герояў</a:t>
            </a:r>
            <a:r>
              <a:rPr lang="ru-RU" dirty="0" smtClean="0">
                <a:ea typeface="Calibri"/>
              </a:rPr>
              <a:t>.</a:t>
            </a:r>
            <a:endParaRPr lang="ru-RU" dirty="0"/>
          </a:p>
        </p:txBody>
      </p:sp>
      <p:pic>
        <p:nvPicPr>
          <p:cNvPr id="15362" name="Picture 2" descr="D:\майкевич ю\проекты\скорина\гравюры\Image-41.jpg"/>
          <p:cNvPicPr>
            <a:picLocks noChangeAspect="1" noChangeArrowheads="1"/>
          </p:cNvPicPr>
          <p:nvPr/>
        </p:nvPicPr>
        <p:blipFill rotWithShape="1">
          <a:blip r:embed="rId2">
            <a:extLst>
              <a:ext uri="{28A0092B-C50C-407E-A947-70E740481C1C}">
                <a14:useLocalDpi xmlns="" xmlns:a14="http://schemas.microsoft.com/office/drawing/2010/main" val="0"/>
              </a:ext>
            </a:extLst>
          </a:blip>
          <a:srcRect l="2499" t="2071" r="2171" b="3357"/>
          <a:stretch/>
        </p:blipFill>
        <p:spPr bwMode="auto">
          <a:xfrm>
            <a:off x="5440248" y="1268760"/>
            <a:ext cx="3616843" cy="3726444"/>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4687369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70073" y="126584"/>
            <a:ext cx="5580112" cy="3878480"/>
          </a:xfrm>
        </p:spPr>
        <p:txBody>
          <a:bodyPr>
            <a:normAutofit fontScale="85000" lnSpcReduction="10000"/>
          </a:bodyPr>
          <a:lstStyle/>
          <a:p>
            <a:pPr algn="just"/>
            <a:r>
              <a:rPr lang="ru-RU" sz="2700" b="1" dirty="0">
                <a:solidFill>
                  <a:schemeClr val="accent1"/>
                </a:solidFill>
                <a:latin typeface="Times New Roman" pitchFamily="18" charset="0"/>
                <a:ea typeface="Calibri"/>
                <a:cs typeface="Times New Roman" pitchFamily="18" charset="0"/>
              </a:rPr>
              <a:t>«</a:t>
            </a:r>
            <a:r>
              <a:rPr lang="ru-RU" sz="2700" b="1" dirty="0" err="1" smtClean="0">
                <a:solidFill>
                  <a:schemeClr val="accent1"/>
                </a:solidFill>
                <a:latin typeface="Times New Roman" pitchFamily="18" charset="0"/>
                <a:ea typeface="Calibri"/>
                <a:cs typeface="Times New Roman" pitchFamily="18" charset="0"/>
              </a:rPr>
              <a:t>Дыспут</a:t>
            </a:r>
            <a:r>
              <a:rPr lang="ru-RU" sz="2700" b="1" dirty="0" smtClean="0">
                <a:solidFill>
                  <a:schemeClr val="accent1"/>
                </a:solidFill>
                <a:latin typeface="Times New Roman" pitchFamily="18" charset="0"/>
                <a:ea typeface="Calibri"/>
                <a:cs typeface="Times New Roman" pitchFamily="18" charset="0"/>
              </a:rPr>
              <a:t>». </a:t>
            </a:r>
            <a:r>
              <a:rPr lang="ru-RU" sz="2700" dirty="0" err="1" smtClean="0">
                <a:latin typeface="Times New Roman" pitchFamily="18" charset="0"/>
                <a:ea typeface="Calibri"/>
                <a:cs typeface="Times New Roman" pitchFamily="18" charset="0"/>
              </a:rPr>
              <a:t>Тытульны</a:t>
            </a:r>
            <a:r>
              <a:rPr lang="ru-RU" sz="2700" dirty="0" smtClean="0">
                <a:latin typeface="Times New Roman" pitchFamily="18" charset="0"/>
                <a:ea typeface="Calibri"/>
                <a:cs typeface="Times New Roman" pitchFamily="18" charset="0"/>
              </a:rPr>
              <a:t> </a:t>
            </a:r>
            <a:r>
              <a:rPr lang="ru-RU" sz="2700" dirty="0" err="1" smtClean="0">
                <a:latin typeface="Times New Roman" pitchFamily="18" charset="0"/>
                <a:ea typeface="Calibri"/>
                <a:cs typeface="Times New Roman" pitchFamily="18" charset="0"/>
              </a:rPr>
              <a:t>ліст</a:t>
            </a:r>
            <a:r>
              <a:rPr lang="ru-RU" sz="2700" dirty="0" smtClean="0">
                <a:latin typeface="Times New Roman" pitchFamily="18" charset="0"/>
                <a:ea typeface="Calibri"/>
                <a:cs typeface="Times New Roman" pitchFamily="18" charset="0"/>
              </a:rPr>
              <a:t> </a:t>
            </a:r>
            <a:r>
              <a:rPr lang="ru-RU" sz="2700" dirty="0" err="1" smtClean="0">
                <a:latin typeface="Times New Roman" pitchFamily="18" charset="0"/>
                <a:ea typeface="Calibri"/>
                <a:cs typeface="Times New Roman" pitchFamily="18" charset="0"/>
              </a:rPr>
              <a:t>кнігі</a:t>
            </a:r>
            <a:r>
              <a:rPr lang="ru-RU" sz="2700" dirty="0" smtClean="0">
                <a:latin typeface="Times New Roman" pitchFamily="18" charset="0"/>
                <a:ea typeface="Calibri"/>
                <a:cs typeface="Times New Roman" pitchFamily="18" charset="0"/>
              </a:rPr>
              <a:t> «</a:t>
            </a:r>
            <a:r>
              <a:rPr lang="ru-RU" sz="2700" dirty="0" err="1" smtClean="0">
                <a:latin typeface="Times New Roman" pitchFamily="18" charset="0"/>
                <a:ea typeface="Calibri"/>
                <a:cs typeface="Times New Roman" pitchFamily="18" charset="0"/>
              </a:rPr>
              <a:t>Ісус</a:t>
            </a:r>
            <a:r>
              <a:rPr lang="ru-RU" sz="2700" dirty="0" smtClean="0">
                <a:latin typeface="Times New Roman" pitchFamily="18" charset="0"/>
                <a:ea typeface="Calibri"/>
                <a:cs typeface="Times New Roman" pitchFamily="18" charset="0"/>
              </a:rPr>
              <a:t> </a:t>
            </a:r>
            <a:r>
              <a:rPr lang="ru-RU" sz="2700" dirty="0" err="1" smtClean="0">
                <a:latin typeface="Times New Roman" pitchFamily="18" charset="0"/>
                <a:ea typeface="Calibri"/>
                <a:cs typeface="Times New Roman" pitchFamily="18" charset="0"/>
              </a:rPr>
              <a:t>Сірахаў</a:t>
            </a:r>
            <a:r>
              <a:rPr lang="ru-RU" sz="2700" dirty="0" smtClean="0">
                <a:latin typeface="Times New Roman" pitchFamily="18" charset="0"/>
                <a:ea typeface="Calibri"/>
                <a:cs typeface="Times New Roman" pitchFamily="18" charset="0"/>
              </a:rPr>
              <a:t>». 5 </a:t>
            </a:r>
            <a:r>
              <a:rPr lang="ru-RU" sz="2700" dirty="0" err="1" smtClean="0">
                <a:latin typeface="Times New Roman" pitchFamily="18" charset="0"/>
                <a:ea typeface="Calibri"/>
                <a:cs typeface="Times New Roman" pitchFamily="18" charset="0"/>
              </a:rPr>
              <a:t>снежня</a:t>
            </a:r>
            <a:r>
              <a:rPr lang="ru-RU" sz="2700" dirty="0" smtClean="0">
                <a:latin typeface="Times New Roman" pitchFamily="18" charset="0"/>
                <a:ea typeface="Calibri"/>
                <a:cs typeface="Times New Roman" pitchFamily="18" charset="0"/>
              </a:rPr>
              <a:t> 1517 г</a:t>
            </a:r>
            <a:r>
              <a:rPr lang="ru-RU" sz="2700" dirty="0">
                <a:latin typeface="Times New Roman" pitchFamily="18" charset="0"/>
                <a:ea typeface="Calibri"/>
                <a:cs typeface="Times New Roman" pitchFamily="18" charset="0"/>
              </a:rPr>
              <a:t>. 105х106 </a:t>
            </a:r>
            <a:r>
              <a:rPr lang="ru-RU" sz="2700" dirty="0" smtClean="0">
                <a:latin typeface="Times New Roman" pitchFamily="18" charset="0"/>
                <a:ea typeface="Calibri"/>
                <a:cs typeface="Times New Roman" pitchFamily="18" charset="0"/>
              </a:rPr>
              <a:t>мм. Па </a:t>
            </a:r>
            <a:r>
              <a:rPr lang="ru-RU" sz="2700" dirty="0" err="1" smtClean="0">
                <a:latin typeface="Times New Roman" pitchFamily="18" charset="0"/>
                <a:ea typeface="Calibri"/>
                <a:cs typeface="Times New Roman" pitchFamily="18" charset="0"/>
              </a:rPr>
              <a:t>меркаванні</a:t>
            </a:r>
            <a:r>
              <a:rPr lang="ru-RU" sz="2700" dirty="0" smtClean="0">
                <a:latin typeface="Times New Roman" pitchFamily="18" charset="0"/>
                <a:ea typeface="Calibri"/>
                <a:cs typeface="Times New Roman" pitchFamily="18" charset="0"/>
              </a:rPr>
              <a:t> </a:t>
            </a:r>
            <a:r>
              <a:rPr lang="ru-RU" sz="2700" dirty="0" err="1" smtClean="0">
                <a:latin typeface="Times New Roman" pitchFamily="18" charset="0"/>
                <a:ea typeface="Calibri"/>
                <a:cs typeface="Times New Roman" pitchFamily="18" charset="0"/>
              </a:rPr>
              <a:t>даследчыкаў</a:t>
            </a:r>
            <a:r>
              <a:rPr lang="ru-RU" sz="2700" dirty="0" smtClean="0">
                <a:latin typeface="Times New Roman" pitchFamily="18" charset="0"/>
                <a:ea typeface="Calibri"/>
                <a:cs typeface="Times New Roman" pitchFamily="18" charset="0"/>
              </a:rPr>
              <a:t>, гравюра </a:t>
            </a:r>
            <a:r>
              <a:rPr lang="ru-RU" sz="2700" dirty="0" err="1" smtClean="0">
                <a:latin typeface="Times New Roman" pitchFamily="18" charset="0"/>
                <a:ea typeface="Calibri"/>
                <a:cs typeface="Times New Roman" pitchFamily="18" charset="0"/>
              </a:rPr>
              <a:t>ілюструе</a:t>
            </a:r>
            <a:r>
              <a:rPr lang="ru-RU" sz="2700" dirty="0" smtClean="0">
                <a:latin typeface="Times New Roman" pitchFamily="18" charset="0"/>
                <a:ea typeface="Calibri"/>
                <a:cs typeface="Times New Roman" pitchFamily="18" charset="0"/>
              </a:rPr>
              <a:t> не </a:t>
            </a:r>
            <a:r>
              <a:rPr lang="ru-RU" sz="2700" dirty="0" err="1" smtClean="0">
                <a:latin typeface="Times New Roman" pitchFamily="18" charset="0"/>
                <a:ea typeface="Calibri"/>
                <a:cs typeface="Times New Roman" pitchFamily="18" charset="0"/>
              </a:rPr>
              <a:t>кнігу</a:t>
            </a:r>
            <a:r>
              <a:rPr lang="ru-RU" sz="2700" dirty="0" smtClean="0">
                <a:latin typeface="Times New Roman" pitchFamily="18" charset="0"/>
                <a:ea typeface="Calibri"/>
                <a:cs typeface="Times New Roman" pitchFamily="18" charset="0"/>
              </a:rPr>
              <a:t>, а </a:t>
            </a:r>
            <a:r>
              <a:rPr lang="be-BY" sz="2700" dirty="0" smtClean="0">
                <a:latin typeface="Times New Roman" pitchFamily="18" charset="0"/>
                <a:cs typeface="Times New Roman" pitchFamily="18" charset="0"/>
              </a:rPr>
              <a:t>свабодную тэму</a:t>
            </a:r>
            <a:r>
              <a:rPr lang="ru-RU" sz="2700" dirty="0" smtClean="0">
                <a:latin typeface="Times New Roman" pitchFamily="18" charset="0"/>
                <a:ea typeface="Calibri"/>
                <a:cs typeface="Times New Roman" pitchFamily="18" charset="0"/>
              </a:rPr>
              <a:t>. На </a:t>
            </a:r>
            <a:r>
              <a:rPr lang="ru-RU" sz="2700" dirty="0" err="1" smtClean="0">
                <a:latin typeface="Times New Roman" pitchFamily="18" charset="0"/>
                <a:ea typeface="Calibri"/>
                <a:cs typeface="Times New Roman" pitchFamily="18" charset="0"/>
              </a:rPr>
              <a:t>ёй</a:t>
            </a:r>
            <a:r>
              <a:rPr lang="ru-RU" sz="2700" dirty="0" smtClean="0">
                <a:latin typeface="Times New Roman" pitchFamily="18" charset="0"/>
                <a:ea typeface="Calibri"/>
                <a:cs typeface="Times New Roman" pitchFamily="18" charset="0"/>
              </a:rPr>
              <a:t> </a:t>
            </a:r>
            <a:r>
              <a:rPr lang="ru-RU" sz="2700" dirty="0" err="1" smtClean="0">
                <a:latin typeface="Times New Roman" pitchFamily="18" charset="0"/>
                <a:ea typeface="Calibri"/>
                <a:cs typeface="Times New Roman" pitchFamily="18" charset="0"/>
              </a:rPr>
              <a:t>паказаны</a:t>
            </a:r>
            <a:r>
              <a:rPr lang="ru-RU" sz="2700" dirty="0" smtClean="0">
                <a:latin typeface="Times New Roman" pitchFamily="18" charset="0"/>
                <a:ea typeface="Calibri"/>
                <a:cs typeface="Times New Roman" pitchFamily="18" charset="0"/>
              </a:rPr>
              <a:t> </a:t>
            </a:r>
            <a:r>
              <a:rPr lang="ru-RU" sz="2700" dirty="0" err="1" smtClean="0">
                <a:latin typeface="Times New Roman" pitchFamily="18" charset="0"/>
                <a:ea typeface="Calibri"/>
                <a:cs typeface="Times New Roman" pitchFamily="18" charset="0"/>
              </a:rPr>
              <a:t>звычайны</a:t>
            </a:r>
            <a:r>
              <a:rPr lang="ru-RU" sz="2700" dirty="0" smtClean="0">
                <a:latin typeface="Times New Roman" pitchFamily="18" charset="0"/>
                <a:ea typeface="Calibri"/>
                <a:cs typeface="Times New Roman" pitchFamily="18" charset="0"/>
              </a:rPr>
              <a:t> </a:t>
            </a:r>
            <a:r>
              <a:rPr lang="ru-RU" sz="2700" dirty="0" err="1" smtClean="0">
                <a:latin typeface="Times New Roman" pitchFamily="18" charset="0"/>
                <a:ea typeface="Calibri"/>
                <a:cs typeface="Times New Roman" pitchFamily="18" charset="0"/>
              </a:rPr>
              <a:t>дыспут</a:t>
            </a:r>
            <a:r>
              <a:rPr lang="ru-RU" sz="2700" dirty="0" smtClean="0">
                <a:latin typeface="Times New Roman" pitchFamily="18" charset="0"/>
                <a:ea typeface="Calibri"/>
                <a:cs typeface="Times New Roman" pitchFamily="18" charset="0"/>
              </a:rPr>
              <a:t> </a:t>
            </a:r>
            <a:r>
              <a:rPr lang="ru-RU" sz="2700" dirty="0" err="1" smtClean="0">
                <a:latin typeface="Times New Roman" pitchFamily="18" charset="0"/>
                <a:ea typeface="Calibri"/>
                <a:cs typeface="Times New Roman" pitchFamily="18" charset="0"/>
              </a:rPr>
              <a:t>часоў</a:t>
            </a:r>
            <a:r>
              <a:rPr lang="ru-RU" sz="2700" dirty="0" smtClean="0">
                <a:latin typeface="Times New Roman" pitchFamily="18" charset="0"/>
                <a:ea typeface="Calibri"/>
                <a:cs typeface="Times New Roman" pitchFamily="18" charset="0"/>
              </a:rPr>
              <a:t> Скарыны з </a:t>
            </a:r>
            <a:r>
              <a:rPr lang="ru-RU" sz="2700" dirty="0" err="1" smtClean="0">
                <a:latin typeface="Times New Roman" pitchFamily="18" charset="0"/>
                <a:ea typeface="Calibri"/>
                <a:cs typeface="Times New Roman" pitchFamily="18" charset="0"/>
              </a:rPr>
              <a:t>прычыны</a:t>
            </a:r>
            <a:r>
              <a:rPr lang="ru-RU" sz="2700" dirty="0" smtClean="0">
                <a:latin typeface="Times New Roman" pitchFamily="18" charset="0"/>
                <a:ea typeface="Calibri"/>
                <a:cs typeface="Times New Roman" pitchFamily="18" charset="0"/>
              </a:rPr>
              <a:t> </a:t>
            </a:r>
            <a:r>
              <a:rPr lang="ru-RU" sz="2700" dirty="0" err="1">
                <a:latin typeface="Times New Roman" pitchFamily="18" charset="0"/>
                <a:ea typeface="Calibri"/>
                <a:cs typeface="Times New Roman" pitchFamily="18" charset="0"/>
              </a:rPr>
              <a:t>публічнай</a:t>
            </a:r>
            <a:r>
              <a:rPr lang="ru-RU" sz="2700" dirty="0">
                <a:latin typeface="Times New Roman" pitchFamily="18" charset="0"/>
                <a:ea typeface="Calibri"/>
                <a:cs typeface="Times New Roman" pitchFamily="18" charset="0"/>
              </a:rPr>
              <a:t> абароны </a:t>
            </a:r>
            <a:r>
              <a:rPr lang="ru-RU" sz="2700" dirty="0" err="1">
                <a:latin typeface="Times New Roman" pitchFamily="18" charset="0"/>
                <a:ea typeface="Calibri"/>
                <a:cs typeface="Times New Roman" pitchFamily="18" charset="0"/>
              </a:rPr>
              <a:t>дысертацыі</a:t>
            </a:r>
            <a:r>
              <a:rPr lang="ru-RU" sz="2700" dirty="0">
                <a:latin typeface="Times New Roman" pitchFamily="18" charset="0"/>
                <a:ea typeface="Calibri"/>
                <a:cs typeface="Times New Roman" pitchFamily="18" charset="0"/>
              </a:rPr>
              <a:t>. </a:t>
            </a:r>
            <a:r>
              <a:rPr lang="ru-RU" sz="2700" dirty="0" err="1">
                <a:latin typeface="Times New Roman" pitchFamily="18" charset="0"/>
                <a:ea typeface="Calibri"/>
                <a:cs typeface="Times New Roman" pitchFamily="18" charset="0"/>
              </a:rPr>
              <a:t>Аднак</a:t>
            </a:r>
            <a:r>
              <a:rPr lang="ru-RU" sz="2700" dirty="0">
                <a:latin typeface="Times New Roman" pitchFamily="18" charset="0"/>
                <a:ea typeface="Calibri"/>
                <a:cs typeface="Times New Roman" pitchFamily="18" charset="0"/>
              </a:rPr>
              <a:t> </a:t>
            </a:r>
            <a:r>
              <a:rPr lang="ru-RU" sz="2700" dirty="0" err="1">
                <a:latin typeface="Times New Roman" pitchFamily="18" charset="0"/>
                <a:ea typeface="Calibri"/>
                <a:cs typeface="Times New Roman" pitchFamily="18" charset="0"/>
              </a:rPr>
              <a:t>тлумачэнні</a:t>
            </a:r>
            <a:r>
              <a:rPr lang="ru-RU" sz="2700" dirty="0">
                <a:latin typeface="Times New Roman" pitchFamily="18" charset="0"/>
                <a:ea typeface="Calibri"/>
                <a:cs typeface="Times New Roman" pitchFamily="18" charset="0"/>
              </a:rPr>
              <a:t> </a:t>
            </a:r>
            <a:r>
              <a:rPr lang="ru-RU" sz="2700" dirty="0" err="1">
                <a:latin typeface="Times New Roman" pitchFamily="18" charset="0"/>
                <a:ea typeface="Calibri"/>
                <a:cs typeface="Times New Roman" pitchFamily="18" charset="0"/>
              </a:rPr>
              <a:t>самога</a:t>
            </a:r>
            <a:r>
              <a:rPr lang="ru-RU" sz="2700" dirty="0">
                <a:latin typeface="Times New Roman" pitchFamily="18" charset="0"/>
                <a:ea typeface="Calibri"/>
                <a:cs typeface="Times New Roman" pitchFamily="18" charset="0"/>
              </a:rPr>
              <a:t> першадрукара </a:t>
            </a:r>
            <a:r>
              <a:rPr lang="ru-RU" sz="2700" dirty="0" err="1">
                <a:latin typeface="Times New Roman" pitchFamily="18" charset="0"/>
                <a:ea typeface="Calibri"/>
                <a:cs typeface="Times New Roman" pitchFamily="18" charset="0"/>
              </a:rPr>
              <a:t>пераконваюць</a:t>
            </a:r>
            <a:r>
              <a:rPr lang="ru-RU" sz="2700" dirty="0">
                <a:latin typeface="Times New Roman" pitchFamily="18" charset="0"/>
                <a:ea typeface="Calibri"/>
                <a:cs typeface="Times New Roman" pitchFamily="18" charset="0"/>
              </a:rPr>
              <a:t> нас у </a:t>
            </a:r>
            <a:r>
              <a:rPr lang="ru-RU" sz="2700" dirty="0" err="1">
                <a:latin typeface="Times New Roman" pitchFamily="18" charset="0"/>
                <a:ea typeface="Calibri"/>
                <a:cs typeface="Times New Roman" pitchFamily="18" charset="0"/>
              </a:rPr>
              <a:t>тым</a:t>
            </a:r>
            <a:r>
              <a:rPr lang="ru-RU" sz="2700" dirty="0">
                <a:latin typeface="Times New Roman" pitchFamily="18" charset="0"/>
                <a:ea typeface="Calibri"/>
                <a:cs typeface="Times New Roman" pitchFamily="18" charset="0"/>
              </a:rPr>
              <a:t>, </a:t>
            </a:r>
            <a:r>
              <a:rPr lang="ru-RU" sz="2700" dirty="0" err="1">
                <a:latin typeface="Times New Roman" pitchFamily="18" charset="0"/>
                <a:ea typeface="Calibri"/>
                <a:cs typeface="Times New Roman" pitchFamily="18" charset="0"/>
              </a:rPr>
              <a:t>што</a:t>
            </a:r>
            <a:r>
              <a:rPr lang="ru-RU" sz="2700" dirty="0">
                <a:latin typeface="Times New Roman" pitchFamily="18" charset="0"/>
                <a:ea typeface="Calibri"/>
                <a:cs typeface="Times New Roman" pitchFamily="18" charset="0"/>
              </a:rPr>
              <a:t> гравюру </a:t>
            </a:r>
            <a:r>
              <a:rPr lang="ru-RU" sz="2700" dirty="0" err="1">
                <a:latin typeface="Times New Roman" pitchFamily="18" charset="0"/>
                <a:ea typeface="Calibri"/>
                <a:cs typeface="Times New Roman" pitchFamily="18" charset="0"/>
              </a:rPr>
              <a:t>можна</a:t>
            </a:r>
            <a:r>
              <a:rPr lang="ru-RU" sz="2700" dirty="0">
                <a:latin typeface="Times New Roman" pitchFamily="18" charset="0"/>
                <a:ea typeface="Calibri"/>
                <a:cs typeface="Times New Roman" pitchFamily="18" charset="0"/>
              </a:rPr>
              <a:t> </a:t>
            </a:r>
            <a:r>
              <a:rPr lang="ru-RU" sz="2700" dirty="0" err="1">
                <a:latin typeface="Times New Roman" pitchFamily="18" charset="0"/>
                <a:ea typeface="Calibri"/>
                <a:cs typeface="Times New Roman" pitchFamily="18" charset="0"/>
              </a:rPr>
              <a:t>разглядаць</a:t>
            </a:r>
            <a:r>
              <a:rPr lang="ru-RU" sz="2700" dirty="0">
                <a:latin typeface="Times New Roman" pitchFamily="18" charset="0"/>
                <a:ea typeface="Calibri"/>
                <a:cs typeface="Times New Roman" pitchFamily="18" charset="0"/>
              </a:rPr>
              <a:t> як </a:t>
            </a:r>
            <a:r>
              <a:rPr lang="ru-RU" sz="2700" dirty="0" err="1">
                <a:latin typeface="Times New Roman" pitchFamily="18" charset="0"/>
                <a:ea typeface="Calibri"/>
                <a:cs typeface="Times New Roman" pitchFamily="18" charset="0"/>
              </a:rPr>
              <a:t>ілюстрацыю</a:t>
            </a:r>
            <a:r>
              <a:rPr lang="ru-RU" sz="2700" dirty="0">
                <a:latin typeface="Times New Roman" pitchFamily="18" charset="0"/>
                <a:ea typeface="Calibri"/>
                <a:cs typeface="Times New Roman" pitchFamily="18" charset="0"/>
              </a:rPr>
              <a:t>, </a:t>
            </a:r>
            <a:r>
              <a:rPr lang="ru-RU" sz="2700" dirty="0" smtClean="0">
                <a:latin typeface="Times New Roman" pitchFamily="18" charset="0"/>
                <a:ea typeface="Calibri"/>
                <a:cs typeface="Times New Roman" pitchFamily="18" charset="0"/>
              </a:rPr>
              <a:t>якая </a:t>
            </a:r>
            <a:r>
              <a:rPr lang="ru-RU" sz="2700" dirty="0" err="1" smtClean="0">
                <a:latin typeface="Times New Roman" pitchFamily="18" charset="0"/>
                <a:ea typeface="Calibri"/>
                <a:cs typeface="Times New Roman" pitchFamily="18" charset="0"/>
              </a:rPr>
              <a:t>падкрэслівае</a:t>
            </a:r>
            <a:r>
              <a:rPr lang="ru-RU" sz="2700" dirty="0" smtClean="0">
                <a:latin typeface="Times New Roman" pitchFamily="18" charset="0"/>
                <a:ea typeface="Calibri"/>
                <a:cs typeface="Times New Roman" pitchFamily="18" charset="0"/>
              </a:rPr>
              <a:t> </a:t>
            </a:r>
            <a:r>
              <a:rPr lang="ru-RU" sz="2700" dirty="0" err="1">
                <a:latin typeface="Times New Roman" pitchFamily="18" charset="0"/>
                <a:ea typeface="Calibri"/>
                <a:cs typeface="Times New Roman" pitchFamily="18" charset="0"/>
              </a:rPr>
              <a:t>функцыянальнае</a:t>
            </a:r>
            <a:r>
              <a:rPr lang="ru-RU" sz="2700" dirty="0">
                <a:latin typeface="Times New Roman" pitchFamily="18" charset="0"/>
                <a:ea typeface="Calibri"/>
                <a:cs typeface="Times New Roman" pitchFamily="18" charset="0"/>
              </a:rPr>
              <a:t> </a:t>
            </a:r>
            <a:r>
              <a:rPr lang="ru-RU" sz="2700" dirty="0" err="1">
                <a:latin typeface="Times New Roman" pitchFamily="18" charset="0"/>
                <a:ea typeface="Calibri"/>
                <a:cs typeface="Times New Roman" pitchFamily="18" charset="0"/>
              </a:rPr>
              <a:t>прызначэнне</a:t>
            </a:r>
            <a:r>
              <a:rPr lang="ru-RU" sz="2700" dirty="0">
                <a:latin typeface="Times New Roman" pitchFamily="18" charset="0"/>
                <a:ea typeface="Calibri"/>
                <a:cs typeface="Times New Roman" pitchFamily="18" charset="0"/>
              </a:rPr>
              <a:t> самой </a:t>
            </a:r>
            <a:r>
              <a:rPr lang="ru-RU" sz="2700" dirty="0" err="1">
                <a:latin typeface="Times New Roman" pitchFamily="18" charset="0"/>
                <a:ea typeface="Calibri"/>
                <a:cs typeface="Times New Roman" pitchFamily="18" charset="0"/>
              </a:rPr>
              <a:t>кнігі</a:t>
            </a:r>
            <a:r>
              <a:rPr lang="ru-RU" sz="2700" dirty="0">
                <a:latin typeface="Times New Roman" pitchFamily="18" charset="0"/>
                <a:ea typeface="Calibri"/>
                <a:cs typeface="Times New Roman" pitchFamily="18" charset="0"/>
              </a:rPr>
              <a:t>, </a:t>
            </a:r>
            <a:r>
              <a:rPr lang="ru-RU" sz="2700" dirty="0" err="1">
                <a:latin typeface="Times New Roman" pitchFamily="18" charset="0"/>
                <a:ea typeface="Calibri"/>
                <a:cs typeface="Times New Roman" pitchFamily="18" charset="0"/>
              </a:rPr>
              <a:t>напісанай</a:t>
            </a:r>
            <a:r>
              <a:rPr lang="ru-RU" sz="2700" dirty="0">
                <a:latin typeface="Times New Roman" pitchFamily="18" charset="0"/>
                <a:ea typeface="Calibri"/>
                <a:cs typeface="Times New Roman" pitchFamily="18" charset="0"/>
              </a:rPr>
              <a:t> у форме </a:t>
            </a:r>
            <a:r>
              <a:rPr lang="ru-RU" sz="2700" dirty="0" err="1" smtClean="0">
                <a:latin typeface="Times New Roman" pitchFamily="18" charset="0"/>
                <a:ea typeface="Calibri"/>
                <a:cs typeface="Times New Roman" pitchFamily="18" charset="0"/>
              </a:rPr>
              <a:t>павучання</a:t>
            </a:r>
            <a:r>
              <a:rPr lang="ru-RU" sz="2700" dirty="0" smtClean="0">
                <a:latin typeface="Times New Roman" pitchFamily="18" charset="0"/>
                <a:ea typeface="Calibri"/>
                <a:cs typeface="Times New Roman" pitchFamily="18" charset="0"/>
              </a:rPr>
              <a:t>.</a:t>
            </a:r>
            <a:endParaRPr lang="ru-RU" dirty="0">
              <a:latin typeface="Times New Roman" pitchFamily="18" charset="0"/>
              <a:cs typeface="Times New Roman" pitchFamily="18" charset="0"/>
            </a:endParaRPr>
          </a:p>
        </p:txBody>
      </p:sp>
      <p:pic>
        <p:nvPicPr>
          <p:cNvPr id="6146" name="Picture 2" descr="D:\майкевич ю\проекты\скорина\гравюры\Image-11.jpg"/>
          <p:cNvPicPr>
            <a:picLocks noChangeAspect="1" noChangeArrowheads="1"/>
          </p:cNvPicPr>
          <p:nvPr/>
        </p:nvPicPr>
        <p:blipFill rotWithShape="1">
          <a:blip r:embed="rId2">
            <a:extLst>
              <a:ext uri="{28A0092B-C50C-407E-A947-70E740481C1C}">
                <a14:useLocalDpi xmlns="" xmlns:a14="http://schemas.microsoft.com/office/drawing/2010/main" val="0"/>
              </a:ext>
            </a:extLst>
          </a:blip>
          <a:srcRect l="2097" t="2237" r="2387" b="4030"/>
          <a:stretch/>
        </p:blipFill>
        <p:spPr bwMode="auto">
          <a:xfrm>
            <a:off x="5506570" y="260648"/>
            <a:ext cx="3633961" cy="3744416"/>
          </a:xfrm>
          <a:prstGeom prst="rect">
            <a:avLst/>
          </a:prstGeom>
          <a:noFill/>
          <a:extLst>
            <a:ext uri="{909E8E84-426E-40DD-AFC4-6F175D3DCCD1}">
              <a14:hiddenFill xmlns="" xmlns:a14="http://schemas.microsoft.com/office/drawing/2010/main">
                <a:solidFill>
                  <a:srgbClr val="FFFFFF"/>
                </a:solidFill>
              </a14:hiddenFill>
            </a:ext>
          </a:extLst>
        </p:spPr>
      </p:pic>
      <p:sp>
        <p:nvSpPr>
          <p:cNvPr id="4" name="Подзаголовок 2"/>
          <p:cNvSpPr txBox="1">
            <a:spLocks/>
          </p:cNvSpPr>
          <p:nvPr/>
        </p:nvSpPr>
        <p:spPr>
          <a:xfrm>
            <a:off x="-3468" y="4005064"/>
            <a:ext cx="9144000" cy="2780928"/>
          </a:xfrm>
          <a:prstGeom prst="rect">
            <a:avLst/>
          </a:prstGeom>
        </p:spPr>
        <p:txBody>
          <a:bodyPr vert="horz">
            <a:normAutofit fontScale="70000" lnSpcReduction="20000"/>
          </a:bodyPr>
          <a:lstStyle>
            <a:lvl1pPr marL="0" indent="0" algn="ctr" rtl="0" eaLnBrk="1" latinLnBrk="0" hangingPunct="1">
              <a:spcBef>
                <a:spcPct val="20000"/>
              </a:spcBef>
              <a:buClr>
                <a:schemeClr val="tx1">
                  <a:shade val="95000"/>
                </a:schemeClr>
              </a:buClr>
              <a:buSzPct val="65000"/>
              <a:buFont typeface="Wingdings 2"/>
              <a:buNone/>
              <a:defRPr kumimoji="0" sz="2800" kern="1200">
                <a:solidFill>
                  <a:schemeClr val="tx1"/>
                </a:solidFill>
                <a:latin typeface="+mn-lt"/>
                <a:ea typeface="+mn-ea"/>
                <a:cs typeface="+mn-cs"/>
              </a:defRPr>
            </a:lvl1pPr>
            <a:lvl2pPr marL="457200" indent="0" algn="ctr" rtl="0" eaLnBrk="1" latinLnBrk="0" hangingPunct="1">
              <a:spcBef>
                <a:spcPct val="20000"/>
              </a:spcBef>
              <a:buClr>
                <a:schemeClr val="tx1"/>
              </a:buClr>
              <a:buSzPct val="80000"/>
              <a:buFont typeface="Wingdings 2"/>
              <a:buNone/>
              <a:defRPr kumimoji="0" sz="2400" kern="1200">
                <a:solidFill>
                  <a:schemeClr val="tx1"/>
                </a:solidFill>
                <a:latin typeface="+mn-lt"/>
                <a:ea typeface="+mn-ea"/>
                <a:cs typeface="+mn-cs"/>
              </a:defRPr>
            </a:lvl2pPr>
            <a:lvl3pPr marL="914400" indent="0" algn="ctr" rtl="0" eaLnBrk="1" latinLnBrk="0" hangingPunct="1">
              <a:spcBef>
                <a:spcPct val="20000"/>
              </a:spcBef>
              <a:buClr>
                <a:schemeClr val="tx1"/>
              </a:buClr>
              <a:buSzPct val="95000"/>
              <a:buFont typeface="Wingdings"/>
              <a:buNone/>
              <a:defRPr kumimoji="0" sz="2200" kern="1200">
                <a:solidFill>
                  <a:schemeClr val="tx1"/>
                </a:solidFill>
                <a:latin typeface="+mn-lt"/>
                <a:ea typeface="+mn-ea"/>
                <a:cs typeface="+mn-cs"/>
              </a:defRPr>
            </a:lvl3pPr>
            <a:lvl4pPr marL="1371600" indent="0" algn="ctr" rtl="0" eaLnBrk="1" latinLnBrk="0" hangingPunct="1">
              <a:spcBef>
                <a:spcPct val="20000"/>
              </a:spcBef>
              <a:buClr>
                <a:schemeClr val="tx1"/>
              </a:buClr>
              <a:buSzPct val="100000"/>
              <a:buFont typeface="Wingdings 3"/>
              <a:buNone/>
              <a:defRPr kumimoji="0" sz="2000" kern="1200">
                <a:solidFill>
                  <a:schemeClr val="tx1"/>
                </a:solidFill>
                <a:latin typeface="+mn-lt"/>
                <a:ea typeface="+mn-ea"/>
                <a:cs typeface="+mn-cs"/>
              </a:defRPr>
            </a:lvl4pPr>
            <a:lvl5pPr marL="1828800" indent="0" algn="ctr" rtl="0" eaLnBrk="1" latinLnBrk="0" hangingPunct="1">
              <a:spcBef>
                <a:spcPct val="20000"/>
              </a:spcBef>
              <a:buClr>
                <a:schemeClr val="tx1"/>
              </a:buClr>
              <a:buFont typeface="Wingdings 2"/>
              <a:buNone/>
              <a:defRPr kumimoji="0" sz="2000" kern="1200">
                <a:solidFill>
                  <a:schemeClr val="tx1"/>
                </a:solidFill>
                <a:latin typeface="+mn-lt"/>
                <a:ea typeface="+mn-ea"/>
                <a:cs typeface="+mn-cs"/>
              </a:defRPr>
            </a:lvl5pPr>
            <a:lvl6pPr marL="2286000" indent="0" algn="ctr" rtl="0" eaLnBrk="1" latinLnBrk="0" hangingPunct="1">
              <a:spcBef>
                <a:spcPct val="20000"/>
              </a:spcBef>
              <a:buClr>
                <a:schemeClr val="tx1"/>
              </a:buClr>
              <a:buFont typeface="Wingdings 3"/>
              <a:buNone/>
              <a:defRPr kumimoji="0" sz="1800" kern="1200">
                <a:solidFill>
                  <a:schemeClr val="tx1"/>
                </a:solidFill>
                <a:latin typeface="+mn-lt"/>
                <a:ea typeface="+mn-ea"/>
                <a:cs typeface="+mn-cs"/>
              </a:defRPr>
            </a:lvl6pPr>
            <a:lvl7pPr marL="2743200" indent="0" algn="ctr" rtl="0" eaLnBrk="1" latinLnBrk="0" hangingPunct="1">
              <a:spcBef>
                <a:spcPct val="20000"/>
              </a:spcBef>
              <a:buClr>
                <a:schemeClr val="tx1"/>
              </a:buClr>
              <a:buFont typeface="Wingdings 2"/>
              <a:buNone/>
              <a:defRPr kumimoji="0" sz="1600" kern="1200">
                <a:solidFill>
                  <a:schemeClr val="tx1"/>
                </a:solidFill>
                <a:latin typeface="+mn-lt"/>
                <a:ea typeface="+mn-ea"/>
                <a:cs typeface="+mn-cs"/>
              </a:defRPr>
            </a:lvl7pPr>
            <a:lvl8pPr marL="3200400" indent="0" algn="ctr" rtl="0" eaLnBrk="1" latinLnBrk="0" hangingPunct="1">
              <a:spcBef>
                <a:spcPct val="20000"/>
              </a:spcBef>
              <a:buClr>
                <a:schemeClr val="tx1"/>
              </a:buClr>
              <a:buFont typeface="Wingdings 2"/>
              <a:buNone/>
              <a:defRPr kumimoji="0" sz="1400" kern="1200">
                <a:solidFill>
                  <a:schemeClr val="tx1"/>
                </a:solidFill>
                <a:latin typeface="+mn-lt"/>
                <a:ea typeface="+mn-ea"/>
                <a:cs typeface="+mn-cs"/>
              </a:defRPr>
            </a:lvl8pPr>
            <a:lvl9pPr marL="3657600" indent="0" algn="ctr" rtl="0" eaLnBrk="1" latinLnBrk="0" hangingPunct="1">
              <a:spcBef>
                <a:spcPct val="20000"/>
              </a:spcBef>
              <a:buClr>
                <a:schemeClr val="tx1"/>
              </a:buClr>
              <a:buFont typeface="Wingdings 2"/>
              <a:buNone/>
              <a:defRPr kumimoji="0" sz="1400" kern="1200" baseline="0">
                <a:solidFill>
                  <a:schemeClr val="tx1"/>
                </a:solidFill>
                <a:latin typeface="+mn-lt"/>
                <a:ea typeface="+mn-ea"/>
                <a:cs typeface="+mn-cs"/>
              </a:defRPr>
            </a:lvl9pPr>
          </a:lstStyle>
          <a:p>
            <a:pPr algn="just"/>
            <a:r>
              <a:rPr lang="be-BY" sz="3100" dirty="0" smtClean="0">
                <a:latin typeface="Times New Roman" pitchFamily="18" charset="0"/>
                <a:cs typeface="Times New Roman" pitchFamily="18" charset="0"/>
              </a:rPr>
              <a:t>Вось што гаворыць сам Скарына ў прадмове да гэтай кнігі: «Найболей о </a:t>
            </a:r>
            <a:r>
              <a:rPr lang="ru-RU" sz="3100" dirty="0" smtClean="0">
                <a:latin typeface="Times New Roman" pitchFamily="18" charset="0"/>
                <a:cs typeface="Times New Roman" pitchFamily="18" charset="0"/>
              </a:rPr>
              <a:t>мудрости…, о справедливости, о вере, о любви, о </a:t>
            </a:r>
            <a:r>
              <a:rPr lang="ru-RU" sz="3100" dirty="0" err="1" smtClean="0">
                <a:latin typeface="Times New Roman" pitchFamily="18" charset="0"/>
                <a:cs typeface="Times New Roman" pitchFamily="18" charset="0"/>
              </a:rPr>
              <a:t>надежи</a:t>
            </a:r>
            <a:r>
              <a:rPr lang="ru-RU" sz="3100" dirty="0" smtClean="0">
                <a:latin typeface="Times New Roman" pitchFamily="18" charset="0"/>
                <a:cs typeface="Times New Roman" pitchFamily="18" charset="0"/>
              </a:rPr>
              <a:t>, о чистоте…, о крепости, о трезвости, о мерности, о </a:t>
            </a:r>
            <a:r>
              <a:rPr lang="ru-RU" sz="3100" dirty="0" err="1" smtClean="0">
                <a:latin typeface="Times New Roman" pitchFamily="18" charset="0"/>
                <a:cs typeface="Times New Roman" pitchFamily="18" charset="0"/>
              </a:rPr>
              <a:t>почтивости</a:t>
            </a:r>
            <a:r>
              <a:rPr lang="ru-RU" sz="3100" dirty="0" smtClean="0">
                <a:latin typeface="Times New Roman" pitchFamily="18" charset="0"/>
                <a:cs typeface="Times New Roman" pitchFamily="18" charset="0"/>
              </a:rPr>
              <a:t>, о щедрости, о тихости, </a:t>
            </a:r>
            <a:r>
              <a:rPr lang="ru-RU" sz="3100" dirty="0" err="1" smtClean="0">
                <a:latin typeface="Times New Roman" pitchFamily="18" charset="0"/>
                <a:cs typeface="Times New Roman" pitchFamily="18" charset="0"/>
              </a:rPr>
              <a:t>друголюбии</a:t>
            </a:r>
            <a:r>
              <a:rPr lang="ru-RU" sz="3100" dirty="0" smtClean="0">
                <a:latin typeface="Times New Roman" pitchFamily="18" charset="0"/>
                <a:cs typeface="Times New Roman" pitchFamily="18" charset="0"/>
              </a:rPr>
              <a:t>, о послушании родителей своих, о </a:t>
            </a:r>
            <a:r>
              <a:rPr lang="ru-RU" sz="3100" dirty="0" err="1" smtClean="0">
                <a:latin typeface="Times New Roman" pitchFamily="18" charset="0"/>
                <a:cs typeface="Times New Roman" pitchFamily="18" charset="0"/>
              </a:rPr>
              <a:t>справовании</a:t>
            </a:r>
            <a:r>
              <a:rPr lang="ru-RU" sz="3100" dirty="0" smtClean="0">
                <a:latin typeface="Times New Roman" pitchFamily="18" charset="0"/>
                <a:cs typeface="Times New Roman" pitchFamily="18" charset="0"/>
              </a:rPr>
              <a:t> самого себе, о товариществе добром и злом…, и о </a:t>
            </a:r>
            <a:r>
              <a:rPr lang="ru-RU" sz="3100" dirty="0" err="1" smtClean="0">
                <a:latin typeface="Times New Roman" pitchFamily="18" charset="0"/>
                <a:cs typeface="Times New Roman" pitchFamily="18" charset="0"/>
              </a:rPr>
              <a:t>иншых</a:t>
            </a:r>
            <a:r>
              <a:rPr lang="ru-RU" sz="3100" dirty="0" smtClean="0">
                <a:latin typeface="Times New Roman" pitchFamily="18" charset="0"/>
                <a:cs typeface="Times New Roman" pitchFamily="18" charset="0"/>
              </a:rPr>
              <a:t> различных многих добрых обычаях и правах…</a:t>
            </a:r>
            <a:r>
              <a:rPr lang="be-BY" sz="3100" dirty="0" smtClean="0">
                <a:latin typeface="Times New Roman" pitchFamily="18" charset="0"/>
                <a:cs typeface="Times New Roman" pitchFamily="18" charset="0"/>
              </a:rPr>
              <a:t>». У прадмовах да асобных кніг Бібліі Скарына неаднаразова падкрэслівае ролю і значэнне навукі ў практычным жыцці. «Дыспут» </a:t>
            </a:r>
            <a:r>
              <a:rPr lang="be-BY" sz="3100" dirty="0" smtClean="0">
                <a:latin typeface="Times New Roman" pitchFamily="18" charset="0"/>
                <a:cs typeface="Times New Roman" pitchFamily="18" charset="0"/>
                <a:sym typeface="Symbol"/>
              </a:rPr>
              <a:t></a:t>
            </a:r>
            <a:r>
              <a:rPr lang="be-BY" sz="3100" dirty="0" smtClean="0">
                <a:latin typeface="Times New Roman" pitchFamily="18" charset="0"/>
                <a:cs typeface="Times New Roman" pitchFamily="18" charset="0"/>
              </a:rPr>
              <a:t> гэта быццам замалёўка з натуры, адлюстраванне таго, як яшчэ ў часы беларускага асветніка спрэчкі, абмеркаванні садзейнічалі абуджэнню розуму, нараджэнню ісціны.</a:t>
            </a:r>
            <a:endParaRPr lang="ru-RU" sz="3100" dirty="0" smtClean="0">
              <a:latin typeface="Times New Roman" pitchFamily="18" charset="0"/>
              <a:cs typeface="Times New Roman" pitchFamily="18" charset="0"/>
            </a:endParaRPr>
          </a:p>
          <a:p>
            <a:endParaRPr lang="ru-RU" dirty="0"/>
          </a:p>
        </p:txBody>
      </p:sp>
    </p:spTree>
    <p:extLst>
      <p:ext uri="{BB962C8B-B14F-4D97-AF65-F5344CB8AC3E}">
        <p14:creationId xmlns="" xmlns:p14="http://schemas.microsoft.com/office/powerpoint/2010/main" val="4687369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4976" y="116633"/>
            <a:ext cx="5504616" cy="3960440"/>
          </a:xfrm>
        </p:spPr>
        <p:txBody>
          <a:bodyPr>
            <a:normAutofit/>
          </a:bodyPr>
          <a:lstStyle/>
          <a:p>
            <a:pPr algn="just"/>
            <a:r>
              <a:rPr lang="ru-RU" sz="1600" b="1" dirty="0">
                <a:solidFill>
                  <a:schemeClr val="accent1"/>
                </a:solidFill>
                <a:ea typeface="Calibri"/>
              </a:rPr>
              <a:t>«</a:t>
            </a:r>
            <a:r>
              <a:rPr lang="ru-RU" sz="1800" b="1" dirty="0" err="1" smtClean="0">
                <a:solidFill>
                  <a:schemeClr val="accent1"/>
                </a:solidFill>
                <a:ea typeface="Calibri"/>
              </a:rPr>
              <a:t>Навходносор</a:t>
            </a:r>
            <a:r>
              <a:rPr lang="ru-RU" sz="1800" b="1" dirty="0" smtClean="0">
                <a:solidFill>
                  <a:schemeClr val="accent1"/>
                </a:solidFill>
                <a:ea typeface="Calibri"/>
              </a:rPr>
              <a:t> </a:t>
            </a:r>
            <a:r>
              <a:rPr lang="ru-RU" sz="1800" b="1" dirty="0">
                <a:solidFill>
                  <a:schemeClr val="accent1"/>
                </a:solidFill>
                <a:ea typeface="Calibri"/>
              </a:rPr>
              <a:t>царь вавилонский </a:t>
            </a:r>
            <a:r>
              <a:rPr lang="ru-RU" sz="1800" b="1" dirty="0" err="1" smtClean="0">
                <a:solidFill>
                  <a:schemeClr val="accent1"/>
                </a:solidFill>
                <a:ea typeface="Calibri"/>
              </a:rPr>
              <a:t>добывае</a:t>
            </a:r>
            <a:r>
              <a:rPr lang="ru-RU" sz="1800" b="1" dirty="0" smtClean="0">
                <a:solidFill>
                  <a:schemeClr val="accent1"/>
                </a:solidFill>
                <a:ea typeface="Calibri"/>
              </a:rPr>
              <a:t> </a:t>
            </a:r>
            <a:r>
              <a:rPr lang="ru-RU" sz="1800" b="1" dirty="0" err="1">
                <a:solidFill>
                  <a:schemeClr val="accent1"/>
                </a:solidFill>
                <a:ea typeface="Calibri"/>
              </a:rPr>
              <a:t>Ерусалима</a:t>
            </a:r>
            <a:r>
              <a:rPr lang="ru-RU" sz="1800" b="1" dirty="0" smtClean="0">
                <a:solidFill>
                  <a:schemeClr val="accent1"/>
                </a:solidFill>
                <a:ea typeface="Calibri"/>
              </a:rPr>
              <a:t>» («</a:t>
            </a:r>
            <a:r>
              <a:rPr lang="ru-RU" sz="1800" b="1" dirty="0" err="1" smtClean="0">
                <a:solidFill>
                  <a:schemeClr val="accent1"/>
                </a:solidFill>
                <a:ea typeface="Calibri"/>
              </a:rPr>
              <a:t>Асада</a:t>
            </a:r>
            <a:r>
              <a:rPr lang="ru-RU" sz="1800" b="1" dirty="0" smtClean="0">
                <a:solidFill>
                  <a:schemeClr val="accent1"/>
                </a:solidFill>
                <a:ea typeface="Calibri"/>
              </a:rPr>
              <a:t> </a:t>
            </a:r>
            <a:r>
              <a:rPr lang="ru-RU" sz="1800" b="1" dirty="0" err="1" smtClean="0">
                <a:solidFill>
                  <a:schemeClr val="accent1"/>
                </a:solidFill>
                <a:ea typeface="Calibri"/>
              </a:rPr>
              <a:t>Іерусаліма</a:t>
            </a:r>
            <a:r>
              <a:rPr lang="ru-RU" sz="1800" b="1" dirty="0" smtClean="0">
                <a:solidFill>
                  <a:schemeClr val="accent1"/>
                </a:solidFill>
                <a:ea typeface="Calibri"/>
              </a:rPr>
              <a:t>»). </a:t>
            </a:r>
            <a:r>
              <a:rPr lang="ru-RU" sz="1800" dirty="0" err="1" smtClean="0">
                <a:ea typeface="Calibri"/>
              </a:rPr>
              <a:t>Тытульны</a:t>
            </a:r>
            <a:r>
              <a:rPr lang="ru-RU" sz="1800" dirty="0" smtClean="0">
                <a:ea typeface="Calibri"/>
              </a:rPr>
              <a:t> </a:t>
            </a:r>
            <a:r>
              <a:rPr lang="ru-RU" sz="1800" dirty="0" err="1" smtClean="0">
                <a:ea typeface="Calibri"/>
              </a:rPr>
              <a:t>ліст</a:t>
            </a:r>
            <a:r>
              <a:rPr lang="ru-RU" sz="1800" dirty="0" smtClean="0">
                <a:ea typeface="Calibri"/>
              </a:rPr>
              <a:t> 183 </a:t>
            </a:r>
            <a:r>
              <a:rPr lang="ru-RU" sz="1800" dirty="0" err="1" smtClean="0">
                <a:ea typeface="Calibri"/>
              </a:rPr>
              <a:t>чацвёртай</a:t>
            </a:r>
            <a:r>
              <a:rPr lang="ru-RU" sz="1800" dirty="0" smtClean="0">
                <a:ea typeface="Calibri"/>
              </a:rPr>
              <a:t> «</a:t>
            </a:r>
            <a:r>
              <a:rPr lang="ru-RU" sz="1800" dirty="0" err="1" smtClean="0">
                <a:ea typeface="Calibri"/>
              </a:rPr>
              <a:t>Кнігі</a:t>
            </a:r>
            <a:r>
              <a:rPr lang="ru-RU" sz="1800" dirty="0" smtClean="0">
                <a:ea typeface="Calibri"/>
              </a:rPr>
              <a:t> </a:t>
            </a:r>
            <a:r>
              <a:rPr lang="ru-RU" sz="1800" dirty="0" err="1" smtClean="0">
                <a:ea typeface="Calibri"/>
              </a:rPr>
              <a:t>царстваў</a:t>
            </a:r>
            <a:r>
              <a:rPr lang="ru-RU" sz="1800" dirty="0" smtClean="0">
                <a:ea typeface="Calibri"/>
              </a:rPr>
              <a:t>». 10 </a:t>
            </a:r>
            <a:r>
              <a:rPr lang="ru-RU" sz="1800" dirty="0" err="1" smtClean="0">
                <a:ea typeface="Calibri"/>
              </a:rPr>
              <a:t>жніўня</a:t>
            </a:r>
            <a:r>
              <a:rPr lang="ru-RU" sz="1800" dirty="0" smtClean="0">
                <a:ea typeface="Calibri"/>
              </a:rPr>
              <a:t> 1518 г. </a:t>
            </a:r>
            <a:r>
              <a:rPr lang="ru-RU" sz="1800" dirty="0">
                <a:ea typeface="Calibri"/>
              </a:rPr>
              <a:t>105х105 </a:t>
            </a:r>
            <a:r>
              <a:rPr lang="ru-RU" sz="1800" dirty="0" smtClean="0">
                <a:ea typeface="Calibri"/>
              </a:rPr>
              <a:t>мм. </a:t>
            </a:r>
            <a:r>
              <a:rPr lang="ru-RU" sz="1800" dirty="0" err="1" smtClean="0">
                <a:ea typeface="Calibri"/>
              </a:rPr>
              <a:t>Захапіўшы</a:t>
            </a:r>
            <a:r>
              <a:rPr lang="ru-RU" sz="1800" dirty="0" smtClean="0">
                <a:ea typeface="Calibri"/>
              </a:rPr>
              <a:t> </a:t>
            </a:r>
            <a:r>
              <a:rPr lang="ru-RU" sz="1800" dirty="0" err="1" smtClean="0">
                <a:ea typeface="Calibri"/>
              </a:rPr>
              <a:t>Іерусалім</a:t>
            </a:r>
            <a:r>
              <a:rPr lang="ru-RU" sz="1800" dirty="0" smtClean="0">
                <a:ea typeface="Calibri"/>
              </a:rPr>
              <a:t>, </a:t>
            </a:r>
            <a:r>
              <a:rPr lang="ru-RU" sz="1800" dirty="0" err="1" smtClean="0">
                <a:ea typeface="Calibri"/>
              </a:rPr>
              <a:t>Навухаданасор</a:t>
            </a:r>
            <a:r>
              <a:rPr lang="ru-RU" sz="1800" dirty="0" smtClean="0">
                <a:ea typeface="Calibri"/>
              </a:rPr>
              <a:t> </a:t>
            </a:r>
            <a:r>
              <a:rPr lang="ru-RU" sz="1800" dirty="0" err="1" smtClean="0">
                <a:ea typeface="Calibri"/>
              </a:rPr>
              <a:t>грабіць</a:t>
            </a:r>
            <a:r>
              <a:rPr lang="ru-RU" sz="1800" dirty="0" smtClean="0">
                <a:ea typeface="Calibri"/>
              </a:rPr>
              <a:t>, </a:t>
            </a:r>
            <a:r>
              <a:rPr lang="ru-RU" sz="1800" dirty="0" err="1" smtClean="0">
                <a:ea typeface="Calibri"/>
              </a:rPr>
              <a:t>разбурае</a:t>
            </a:r>
            <a:r>
              <a:rPr lang="ru-RU" sz="1800" dirty="0" smtClean="0">
                <a:ea typeface="Calibri"/>
              </a:rPr>
              <a:t> і </a:t>
            </a:r>
            <a:r>
              <a:rPr lang="ru-RU" sz="1800" dirty="0" err="1" smtClean="0">
                <a:ea typeface="Calibri"/>
              </a:rPr>
              <a:t>спальвае</a:t>
            </a:r>
            <a:r>
              <a:rPr lang="ru-RU" sz="1800" dirty="0" smtClean="0">
                <a:ea typeface="Calibri"/>
              </a:rPr>
              <a:t> храмы, палацы, </a:t>
            </a:r>
            <a:r>
              <a:rPr lang="ru-RU" sz="1800" dirty="0" err="1" smtClean="0">
                <a:ea typeface="Calibri"/>
              </a:rPr>
              <a:t>калісьці</a:t>
            </a:r>
            <a:r>
              <a:rPr lang="ru-RU" sz="1800" dirty="0" smtClean="0">
                <a:ea typeface="Calibri"/>
              </a:rPr>
              <a:t> </a:t>
            </a:r>
            <a:r>
              <a:rPr lang="ru-RU" sz="1800" dirty="0" err="1" smtClean="0">
                <a:ea typeface="Calibri"/>
              </a:rPr>
              <a:t>пабудаваныя</a:t>
            </a:r>
            <a:r>
              <a:rPr lang="ru-RU" sz="1800" dirty="0" smtClean="0">
                <a:ea typeface="Calibri"/>
              </a:rPr>
              <a:t> </a:t>
            </a:r>
            <a:r>
              <a:rPr lang="ru-RU" sz="1800" dirty="0" err="1" smtClean="0">
                <a:ea typeface="Calibri"/>
              </a:rPr>
              <a:t>Саламонам</a:t>
            </a:r>
            <a:r>
              <a:rPr lang="ru-RU" sz="1800" dirty="0" smtClean="0">
                <a:ea typeface="Calibri"/>
              </a:rPr>
              <a:t>. </a:t>
            </a:r>
            <a:r>
              <a:rPr lang="ru-RU" sz="1800" dirty="0" err="1" smtClean="0">
                <a:ea typeface="Calibri"/>
              </a:rPr>
              <a:t>Нарабаваны</a:t>
            </a:r>
            <a:r>
              <a:rPr lang="ru-RU" sz="1800" dirty="0" smtClean="0">
                <a:ea typeface="Calibri"/>
              </a:rPr>
              <a:t> скарб </a:t>
            </a:r>
            <a:r>
              <a:rPr lang="ru-RU" sz="1800" dirty="0" err="1" smtClean="0">
                <a:ea typeface="Calibri"/>
              </a:rPr>
              <a:t>ён</a:t>
            </a:r>
            <a:r>
              <a:rPr lang="ru-RU" sz="1800" dirty="0" smtClean="0">
                <a:ea typeface="Calibri"/>
              </a:rPr>
              <a:t> </a:t>
            </a:r>
            <a:r>
              <a:rPr lang="ru-RU" sz="1800" dirty="0" err="1" smtClean="0">
                <a:ea typeface="Calibri"/>
              </a:rPr>
              <a:t>вывозіць</a:t>
            </a:r>
            <a:r>
              <a:rPr lang="ru-RU" sz="1800" dirty="0" smtClean="0">
                <a:ea typeface="Calibri"/>
              </a:rPr>
              <a:t> у </a:t>
            </a:r>
            <a:r>
              <a:rPr lang="ru-RU" sz="1800" dirty="0" err="1" smtClean="0">
                <a:ea typeface="Calibri"/>
              </a:rPr>
              <a:t>Вавілон</a:t>
            </a:r>
            <a:r>
              <a:rPr lang="ru-RU" sz="1800" dirty="0" smtClean="0">
                <a:ea typeface="Calibri"/>
              </a:rPr>
              <a:t>. Так </a:t>
            </a:r>
            <a:r>
              <a:rPr lang="ru-RU" sz="1800" dirty="0" err="1" smtClean="0">
                <a:ea typeface="Calibri"/>
              </a:rPr>
              <a:t>скончыла</a:t>
            </a:r>
            <a:r>
              <a:rPr lang="ru-RU" sz="1800" dirty="0" smtClean="0">
                <a:ea typeface="Calibri"/>
              </a:rPr>
              <a:t> </a:t>
            </a:r>
            <a:r>
              <a:rPr lang="ru-RU" sz="1800" dirty="0" err="1" smtClean="0">
                <a:ea typeface="Calibri"/>
              </a:rPr>
              <a:t>сваё</a:t>
            </a:r>
            <a:r>
              <a:rPr lang="ru-RU" sz="1800" dirty="0" smtClean="0">
                <a:ea typeface="Calibri"/>
              </a:rPr>
              <a:t> </a:t>
            </a:r>
            <a:r>
              <a:rPr lang="ru-RU" sz="1800" dirty="0" err="1" smtClean="0">
                <a:ea typeface="Calibri"/>
              </a:rPr>
              <a:t>існаванне</a:t>
            </a:r>
            <a:r>
              <a:rPr lang="ru-RU" sz="1800" dirty="0" smtClean="0">
                <a:ea typeface="Calibri"/>
              </a:rPr>
              <a:t> царства </a:t>
            </a:r>
            <a:r>
              <a:rPr lang="ru-RU" sz="1800" dirty="0" err="1" smtClean="0">
                <a:ea typeface="Calibri"/>
              </a:rPr>
              <a:t>Іудзейскае</a:t>
            </a:r>
            <a:r>
              <a:rPr lang="ru-RU" sz="1800" dirty="0" smtClean="0">
                <a:ea typeface="Calibri"/>
              </a:rPr>
              <a:t>. На гравюры </a:t>
            </a:r>
            <a:r>
              <a:rPr lang="ru-RU" sz="1800" dirty="0" err="1" smtClean="0">
                <a:ea typeface="Calibri"/>
              </a:rPr>
              <a:t>мадэрнізаваная</a:t>
            </a:r>
            <a:r>
              <a:rPr lang="ru-RU" sz="1800" dirty="0" smtClean="0">
                <a:ea typeface="Calibri"/>
              </a:rPr>
              <a:t> </a:t>
            </a:r>
            <a:r>
              <a:rPr lang="ru-RU" sz="1800" dirty="0" err="1" smtClean="0">
                <a:ea typeface="Calibri"/>
              </a:rPr>
              <a:t>выява</a:t>
            </a:r>
            <a:r>
              <a:rPr lang="ru-RU" sz="1800" dirty="0" smtClean="0">
                <a:ea typeface="Calibri"/>
              </a:rPr>
              <a:t> </a:t>
            </a:r>
            <a:r>
              <a:rPr lang="ru-RU" sz="1800" dirty="0" err="1" smtClean="0">
                <a:ea typeface="Calibri"/>
              </a:rPr>
              <a:t>бітвы</a:t>
            </a:r>
            <a:r>
              <a:rPr lang="ru-RU" sz="1800" dirty="0" smtClean="0">
                <a:ea typeface="Calibri"/>
              </a:rPr>
              <a:t> </a:t>
            </a:r>
            <a:r>
              <a:rPr lang="ru-RU" sz="1800" dirty="0">
                <a:ea typeface="Calibri"/>
              </a:rPr>
              <a:t>ў</a:t>
            </a:r>
            <a:r>
              <a:rPr lang="ru-RU" sz="1800" dirty="0" smtClean="0">
                <a:ea typeface="Calibri"/>
              </a:rPr>
              <a:t> сцен </a:t>
            </a:r>
            <a:r>
              <a:rPr lang="ru-RU" sz="1800" dirty="0" err="1" smtClean="0">
                <a:ea typeface="Calibri"/>
              </a:rPr>
              <a:t>Іерусаліма</a:t>
            </a:r>
            <a:r>
              <a:rPr lang="ru-RU" sz="1800" dirty="0" smtClean="0">
                <a:ea typeface="Calibri"/>
              </a:rPr>
              <a:t>.</a:t>
            </a:r>
            <a:r>
              <a:rPr lang="ru-RU" sz="1800" dirty="0" smtClean="0"/>
              <a:t> </a:t>
            </a:r>
            <a:r>
              <a:rPr lang="ru-RU" sz="1800" dirty="0"/>
              <a:t>Гравюры, </a:t>
            </a:r>
            <a:r>
              <a:rPr lang="ru-RU" sz="1800" dirty="0" err="1"/>
              <a:t>якія</a:t>
            </a:r>
            <a:r>
              <a:rPr lang="ru-RU" sz="1800" dirty="0"/>
              <a:t> </a:t>
            </a:r>
            <a:r>
              <a:rPr lang="ru-RU" sz="1800" dirty="0" err="1"/>
              <a:t>адлюстроўвалі</a:t>
            </a:r>
            <a:r>
              <a:rPr lang="ru-RU" sz="1800" dirty="0"/>
              <a:t> </a:t>
            </a:r>
            <a:r>
              <a:rPr lang="ru-RU" sz="1800" dirty="0" err="1"/>
              <a:t>турнірныя</a:t>
            </a:r>
            <a:r>
              <a:rPr lang="ru-RU" sz="1800" dirty="0"/>
              <a:t> </a:t>
            </a:r>
            <a:r>
              <a:rPr lang="ru-RU" sz="1800" dirty="0" err="1"/>
              <a:t>паядынкі</a:t>
            </a:r>
            <a:r>
              <a:rPr lang="ru-RU" sz="1800" dirty="0"/>
              <a:t>, </a:t>
            </a:r>
            <a:r>
              <a:rPr lang="ru-RU" sz="1800" dirty="0" err="1"/>
              <a:t>бытавалі</a:t>
            </a:r>
            <a:r>
              <a:rPr lang="ru-RU" sz="1800" dirty="0"/>
              <a:t> ў </a:t>
            </a:r>
            <a:r>
              <a:rPr lang="ru-RU" sz="1800" dirty="0" err="1"/>
              <a:t>Еўропе</a:t>
            </a:r>
            <a:r>
              <a:rPr lang="ru-RU" sz="1800" dirty="0"/>
              <a:t>, </a:t>
            </a:r>
            <a:r>
              <a:rPr lang="ru-RU" sz="1800" dirty="0" err="1"/>
              <a:t>аднак</a:t>
            </a:r>
            <a:r>
              <a:rPr lang="ru-RU" sz="1800" dirty="0"/>
              <a:t> такой </a:t>
            </a:r>
            <a:r>
              <a:rPr lang="ru-RU" sz="1800" dirty="0" err="1"/>
              <a:t>выразнай</a:t>
            </a:r>
            <a:r>
              <a:rPr lang="ru-RU" sz="1800" dirty="0"/>
              <a:t>, такой </a:t>
            </a:r>
            <a:r>
              <a:rPr lang="ru-RU" sz="1800" dirty="0" err="1"/>
              <a:t>дынамічнай</a:t>
            </a:r>
            <a:r>
              <a:rPr lang="ru-RU" sz="1800" dirty="0"/>
              <a:t> </a:t>
            </a:r>
            <a:r>
              <a:rPr lang="ru-RU" sz="1800" dirty="0" err="1"/>
              <a:t>кампазіцыі</a:t>
            </a:r>
            <a:r>
              <a:rPr lang="ru-RU" sz="1800" dirty="0"/>
              <a:t> не было ў </a:t>
            </a:r>
            <a:r>
              <a:rPr lang="ru-RU" sz="1800" dirty="0" err="1"/>
              <a:t>графіцы</a:t>
            </a:r>
            <a:r>
              <a:rPr lang="ru-RU" sz="1800" dirty="0"/>
              <a:t> </a:t>
            </a:r>
            <a:r>
              <a:rPr lang="ru-RU" sz="1800" dirty="0" err="1"/>
              <a:t>таго</a:t>
            </a:r>
            <a:r>
              <a:rPr lang="ru-RU" sz="1800" dirty="0"/>
              <a:t> часу. </a:t>
            </a:r>
            <a:r>
              <a:rPr lang="ru-RU" sz="1800" dirty="0" err="1"/>
              <a:t>Кампазіцыя</a:t>
            </a:r>
            <a:r>
              <a:rPr lang="ru-RU" sz="1800" dirty="0"/>
              <a:t> </a:t>
            </a:r>
            <a:r>
              <a:rPr lang="ru-RU" sz="1800" dirty="0" err="1"/>
              <a:t>карысталася</a:t>
            </a:r>
            <a:r>
              <a:rPr lang="ru-RU" sz="1800" dirty="0"/>
              <a:t> </a:t>
            </a:r>
            <a:r>
              <a:rPr lang="ru-RU" sz="1800" dirty="0" err="1" smtClean="0"/>
              <a:t>папулярнасц</a:t>
            </a:r>
            <a:r>
              <a:rPr lang="ru-RU" sz="1800" dirty="0" err="1"/>
              <a:t>ю</a:t>
            </a:r>
            <a:r>
              <a:rPr lang="ru-RU" sz="1800" dirty="0" smtClean="0"/>
              <a:t>. </a:t>
            </a:r>
            <a:r>
              <a:rPr lang="ru-RU" sz="1800" dirty="0" err="1" smtClean="0"/>
              <a:t>Асабліва</a:t>
            </a:r>
            <a:r>
              <a:rPr lang="ru-RU" sz="1800" dirty="0" smtClean="0"/>
              <a:t> </a:t>
            </a:r>
            <a:r>
              <a:rPr lang="ru-RU" sz="1800" dirty="0"/>
              <a:t>ярка </a:t>
            </a:r>
            <a:r>
              <a:rPr lang="ru-RU" sz="1800" dirty="0" err="1" smtClean="0"/>
              <a:t>праявілася</a:t>
            </a:r>
            <a:r>
              <a:rPr lang="ru-RU" sz="1800" dirty="0" smtClean="0"/>
              <a:t> </a:t>
            </a:r>
            <a:r>
              <a:rPr lang="ru-RU" sz="1800" dirty="0" err="1"/>
              <a:t>перайманне</a:t>
            </a:r>
            <a:r>
              <a:rPr lang="ru-RU" sz="1800" dirty="0"/>
              <a:t> ў гравюры «</a:t>
            </a:r>
            <a:r>
              <a:rPr lang="ru-RU" sz="1800" dirty="0" err="1"/>
              <a:t>Грунвальдская</a:t>
            </a:r>
            <a:r>
              <a:rPr lang="ru-RU" sz="1800" dirty="0"/>
              <a:t> </a:t>
            </a:r>
            <a:r>
              <a:rPr lang="ru-RU" sz="1800" dirty="0" err="1"/>
              <a:t>бітва</a:t>
            </a:r>
            <a:r>
              <a:rPr lang="ru-RU" sz="1800" dirty="0" smtClean="0"/>
              <a:t>» («</a:t>
            </a:r>
            <a:r>
              <a:rPr lang="ru-RU" sz="1800" dirty="0" err="1" smtClean="0"/>
              <a:t>Хроніка</a:t>
            </a:r>
            <a:endParaRPr lang="ru-RU" sz="1800" dirty="0"/>
          </a:p>
        </p:txBody>
      </p:sp>
      <p:pic>
        <p:nvPicPr>
          <p:cNvPr id="10242" name="Picture 2" descr="D:\майкевич ю\проекты\скорина\гравюры\Image-34.jpg"/>
          <p:cNvPicPr>
            <a:picLocks noChangeAspect="1" noChangeArrowheads="1"/>
          </p:cNvPicPr>
          <p:nvPr/>
        </p:nvPicPr>
        <p:blipFill rotWithShape="1">
          <a:blip r:embed="rId3">
            <a:extLst>
              <a:ext uri="{28A0092B-C50C-407E-A947-70E740481C1C}">
                <a14:useLocalDpi xmlns="" xmlns:a14="http://schemas.microsoft.com/office/drawing/2010/main" val="0"/>
              </a:ext>
            </a:extLst>
          </a:blip>
          <a:srcRect l="2214" t="2065" r="3048" b="2569"/>
          <a:stretch/>
        </p:blipFill>
        <p:spPr bwMode="auto">
          <a:xfrm>
            <a:off x="5435279" y="260648"/>
            <a:ext cx="3613159" cy="3528392"/>
          </a:xfrm>
          <a:prstGeom prst="rect">
            <a:avLst/>
          </a:prstGeom>
          <a:noFill/>
          <a:extLst>
            <a:ext uri="{909E8E84-426E-40DD-AFC4-6F175D3DCCD1}">
              <a14:hiddenFill xmlns="" xmlns:a14="http://schemas.microsoft.com/office/drawing/2010/main">
                <a:solidFill>
                  <a:srgbClr val="FFFFFF"/>
                </a:solidFill>
              </a14:hiddenFill>
            </a:ext>
          </a:extLst>
        </p:spPr>
      </p:pic>
      <p:sp>
        <p:nvSpPr>
          <p:cNvPr id="4" name="Подзаголовок 2"/>
          <p:cNvSpPr txBox="1">
            <a:spLocks/>
          </p:cNvSpPr>
          <p:nvPr/>
        </p:nvSpPr>
        <p:spPr>
          <a:xfrm>
            <a:off x="-20960" y="3933056"/>
            <a:ext cx="9144000" cy="3068961"/>
          </a:xfrm>
          <a:prstGeom prst="rect">
            <a:avLst/>
          </a:prstGeom>
        </p:spPr>
        <p:txBody>
          <a:bodyPr vert="horz">
            <a:normAutofit/>
          </a:bodyPr>
          <a:lstStyle>
            <a:lvl1pPr marL="0" indent="0" algn="ctr" rtl="0" eaLnBrk="1" latinLnBrk="0" hangingPunct="1">
              <a:spcBef>
                <a:spcPct val="20000"/>
              </a:spcBef>
              <a:buClr>
                <a:schemeClr val="tx1">
                  <a:shade val="95000"/>
                </a:schemeClr>
              </a:buClr>
              <a:buSzPct val="65000"/>
              <a:buFont typeface="Wingdings 2"/>
              <a:buNone/>
              <a:defRPr kumimoji="0" sz="2800" kern="1200">
                <a:solidFill>
                  <a:schemeClr val="tx1"/>
                </a:solidFill>
                <a:latin typeface="+mn-lt"/>
                <a:ea typeface="+mn-ea"/>
                <a:cs typeface="+mn-cs"/>
              </a:defRPr>
            </a:lvl1pPr>
            <a:lvl2pPr marL="457200" indent="0" algn="ctr" rtl="0" eaLnBrk="1" latinLnBrk="0" hangingPunct="1">
              <a:spcBef>
                <a:spcPct val="20000"/>
              </a:spcBef>
              <a:buClr>
                <a:schemeClr val="tx1"/>
              </a:buClr>
              <a:buSzPct val="80000"/>
              <a:buFont typeface="Wingdings 2"/>
              <a:buNone/>
              <a:defRPr kumimoji="0" sz="2400" kern="1200">
                <a:solidFill>
                  <a:schemeClr val="tx1"/>
                </a:solidFill>
                <a:latin typeface="+mn-lt"/>
                <a:ea typeface="+mn-ea"/>
                <a:cs typeface="+mn-cs"/>
              </a:defRPr>
            </a:lvl2pPr>
            <a:lvl3pPr marL="914400" indent="0" algn="ctr" rtl="0" eaLnBrk="1" latinLnBrk="0" hangingPunct="1">
              <a:spcBef>
                <a:spcPct val="20000"/>
              </a:spcBef>
              <a:buClr>
                <a:schemeClr val="tx1"/>
              </a:buClr>
              <a:buSzPct val="95000"/>
              <a:buFont typeface="Wingdings"/>
              <a:buNone/>
              <a:defRPr kumimoji="0" sz="2200" kern="1200">
                <a:solidFill>
                  <a:schemeClr val="tx1"/>
                </a:solidFill>
                <a:latin typeface="+mn-lt"/>
                <a:ea typeface="+mn-ea"/>
                <a:cs typeface="+mn-cs"/>
              </a:defRPr>
            </a:lvl3pPr>
            <a:lvl4pPr marL="1371600" indent="0" algn="ctr" rtl="0" eaLnBrk="1" latinLnBrk="0" hangingPunct="1">
              <a:spcBef>
                <a:spcPct val="20000"/>
              </a:spcBef>
              <a:buClr>
                <a:schemeClr val="tx1"/>
              </a:buClr>
              <a:buSzPct val="100000"/>
              <a:buFont typeface="Wingdings 3"/>
              <a:buNone/>
              <a:defRPr kumimoji="0" sz="2000" kern="1200">
                <a:solidFill>
                  <a:schemeClr val="tx1"/>
                </a:solidFill>
                <a:latin typeface="+mn-lt"/>
                <a:ea typeface="+mn-ea"/>
                <a:cs typeface="+mn-cs"/>
              </a:defRPr>
            </a:lvl4pPr>
            <a:lvl5pPr marL="1828800" indent="0" algn="ctr" rtl="0" eaLnBrk="1" latinLnBrk="0" hangingPunct="1">
              <a:spcBef>
                <a:spcPct val="20000"/>
              </a:spcBef>
              <a:buClr>
                <a:schemeClr val="tx1"/>
              </a:buClr>
              <a:buFont typeface="Wingdings 2"/>
              <a:buNone/>
              <a:defRPr kumimoji="0" sz="2000" kern="1200">
                <a:solidFill>
                  <a:schemeClr val="tx1"/>
                </a:solidFill>
                <a:latin typeface="+mn-lt"/>
                <a:ea typeface="+mn-ea"/>
                <a:cs typeface="+mn-cs"/>
              </a:defRPr>
            </a:lvl5pPr>
            <a:lvl6pPr marL="2286000" indent="0" algn="ctr" rtl="0" eaLnBrk="1" latinLnBrk="0" hangingPunct="1">
              <a:spcBef>
                <a:spcPct val="20000"/>
              </a:spcBef>
              <a:buClr>
                <a:schemeClr val="tx1"/>
              </a:buClr>
              <a:buFont typeface="Wingdings 3"/>
              <a:buNone/>
              <a:defRPr kumimoji="0" sz="1800" kern="1200">
                <a:solidFill>
                  <a:schemeClr val="tx1"/>
                </a:solidFill>
                <a:latin typeface="+mn-lt"/>
                <a:ea typeface="+mn-ea"/>
                <a:cs typeface="+mn-cs"/>
              </a:defRPr>
            </a:lvl6pPr>
            <a:lvl7pPr marL="2743200" indent="0" algn="ctr" rtl="0" eaLnBrk="1" latinLnBrk="0" hangingPunct="1">
              <a:spcBef>
                <a:spcPct val="20000"/>
              </a:spcBef>
              <a:buClr>
                <a:schemeClr val="tx1"/>
              </a:buClr>
              <a:buFont typeface="Wingdings 2"/>
              <a:buNone/>
              <a:defRPr kumimoji="0" sz="1600" kern="1200">
                <a:solidFill>
                  <a:schemeClr val="tx1"/>
                </a:solidFill>
                <a:latin typeface="+mn-lt"/>
                <a:ea typeface="+mn-ea"/>
                <a:cs typeface="+mn-cs"/>
              </a:defRPr>
            </a:lvl7pPr>
            <a:lvl8pPr marL="3200400" indent="0" algn="ctr" rtl="0" eaLnBrk="1" latinLnBrk="0" hangingPunct="1">
              <a:spcBef>
                <a:spcPct val="20000"/>
              </a:spcBef>
              <a:buClr>
                <a:schemeClr val="tx1"/>
              </a:buClr>
              <a:buFont typeface="Wingdings 2"/>
              <a:buNone/>
              <a:defRPr kumimoji="0" sz="1400" kern="1200">
                <a:solidFill>
                  <a:schemeClr val="tx1"/>
                </a:solidFill>
                <a:latin typeface="+mn-lt"/>
                <a:ea typeface="+mn-ea"/>
                <a:cs typeface="+mn-cs"/>
              </a:defRPr>
            </a:lvl8pPr>
            <a:lvl9pPr marL="3657600" indent="0" algn="ctr" rtl="0" eaLnBrk="1" latinLnBrk="0" hangingPunct="1">
              <a:spcBef>
                <a:spcPct val="20000"/>
              </a:spcBef>
              <a:buClr>
                <a:schemeClr val="tx1"/>
              </a:buClr>
              <a:buFont typeface="Wingdings 2"/>
              <a:buNone/>
              <a:defRPr kumimoji="0" sz="1400" kern="1200" baseline="0">
                <a:solidFill>
                  <a:schemeClr val="tx1"/>
                </a:solidFill>
                <a:latin typeface="+mn-lt"/>
                <a:ea typeface="+mn-ea"/>
                <a:cs typeface="+mn-cs"/>
              </a:defRPr>
            </a:lvl9pPr>
          </a:lstStyle>
          <a:p>
            <a:pPr lvl="0" algn="just">
              <a:buClr>
                <a:prstClr val="white">
                  <a:shade val="95000"/>
                </a:prstClr>
              </a:buClr>
            </a:pPr>
            <a:r>
              <a:rPr lang="ru-RU" sz="1800" dirty="0" smtClean="0">
                <a:solidFill>
                  <a:prstClr val="white"/>
                </a:solidFill>
              </a:rPr>
              <a:t>польская»). Д</a:t>
            </a:r>
            <a:r>
              <a:rPr lang="ru-RU" sz="1800" dirty="0">
                <a:solidFill>
                  <a:prstClr val="white"/>
                </a:solidFill>
              </a:rPr>
              <a:t>. </a:t>
            </a:r>
            <a:r>
              <a:rPr lang="ru-RU" sz="1800" dirty="0" err="1">
                <a:solidFill>
                  <a:prstClr val="white"/>
                </a:solidFill>
              </a:rPr>
              <a:t>Равінскі</a:t>
            </a:r>
            <a:r>
              <a:rPr lang="ru-RU" sz="1800" dirty="0">
                <a:solidFill>
                  <a:prstClr val="white"/>
                </a:solidFill>
              </a:rPr>
              <a:t> і </a:t>
            </a:r>
            <a:r>
              <a:rPr lang="ru-RU" sz="1800" dirty="0" err="1">
                <a:solidFill>
                  <a:prstClr val="white"/>
                </a:solidFill>
              </a:rPr>
              <a:t>інш</a:t>
            </a:r>
            <a:r>
              <a:rPr lang="ru-RU" sz="1800" dirty="0">
                <a:solidFill>
                  <a:prstClr val="white"/>
                </a:solidFill>
              </a:rPr>
              <a:t>. </a:t>
            </a:r>
            <a:r>
              <a:rPr lang="ru-RU" sz="1800" dirty="0" err="1">
                <a:solidFill>
                  <a:prstClr val="white"/>
                </a:solidFill>
              </a:rPr>
              <a:t>лічылі</a:t>
            </a:r>
            <a:r>
              <a:rPr lang="ru-RU" sz="1800" dirty="0">
                <a:solidFill>
                  <a:prstClr val="white"/>
                </a:solidFill>
              </a:rPr>
              <a:t> </a:t>
            </a:r>
            <a:r>
              <a:rPr lang="ru-RU" sz="1800" dirty="0" err="1">
                <a:solidFill>
                  <a:prstClr val="white"/>
                </a:solidFill>
              </a:rPr>
              <a:t>гэтую</a:t>
            </a:r>
            <a:r>
              <a:rPr lang="ru-RU" sz="1800" dirty="0">
                <a:solidFill>
                  <a:prstClr val="white"/>
                </a:solidFill>
              </a:rPr>
              <a:t> гравюру </a:t>
            </a:r>
            <a:r>
              <a:rPr lang="ru-RU" sz="1800" dirty="0" err="1">
                <a:solidFill>
                  <a:prstClr val="white"/>
                </a:solidFill>
              </a:rPr>
              <a:t>адной</a:t>
            </a:r>
            <a:r>
              <a:rPr lang="ru-RU" sz="1800" dirty="0">
                <a:solidFill>
                  <a:prstClr val="white"/>
                </a:solidFill>
              </a:rPr>
              <a:t> з лепшых у </a:t>
            </a:r>
            <a:r>
              <a:rPr lang="ru-RU" sz="1800" dirty="0" err="1">
                <a:solidFill>
                  <a:prstClr val="white"/>
                </a:solidFill>
              </a:rPr>
              <a:t>выданнях</a:t>
            </a:r>
            <a:r>
              <a:rPr lang="ru-RU" sz="1800" dirty="0">
                <a:solidFill>
                  <a:prstClr val="white"/>
                </a:solidFill>
              </a:rPr>
              <a:t> Скарыны. Яна </a:t>
            </a:r>
            <a:r>
              <a:rPr lang="ru-RU" sz="1800" dirty="0" err="1">
                <a:solidFill>
                  <a:prstClr val="white"/>
                </a:solidFill>
              </a:rPr>
              <a:t>ўспрымаецца</a:t>
            </a:r>
            <a:r>
              <a:rPr lang="ru-RU" sz="1800" dirty="0">
                <a:solidFill>
                  <a:prstClr val="white"/>
                </a:solidFill>
              </a:rPr>
              <a:t> </a:t>
            </a:r>
            <a:r>
              <a:rPr lang="ru-RU" sz="1800" dirty="0" err="1">
                <a:solidFill>
                  <a:prstClr val="white"/>
                </a:solidFill>
              </a:rPr>
              <a:t>завершанай</a:t>
            </a:r>
            <a:r>
              <a:rPr lang="ru-RU" sz="1800" dirty="0">
                <a:solidFill>
                  <a:prstClr val="white"/>
                </a:solidFill>
              </a:rPr>
              <a:t> </a:t>
            </a:r>
            <a:r>
              <a:rPr lang="ru-RU" sz="1800" dirty="0" err="1">
                <a:solidFill>
                  <a:prstClr val="white"/>
                </a:solidFill>
              </a:rPr>
              <a:t>кампазіцыяй</a:t>
            </a:r>
            <a:r>
              <a:rPr lang="ru-RU" sz="1800" dirty="0">
                <a:solidFill>
                  <a:prstClr val="white"/>
                </a:solidFill>
              </a:rPr>
              <a:t>. На </a:t>
            </a:r>
            <a:r>
              <a:rPr lang="ru-RU" sz="1800" dirty="0" err="1">
                <a:solidFill>
                  <a:prstClr val="white"/>
                </a:solidFill>
              </a:rPr>
              <a:t>заднім</a:t>
            </a:r>
            <a:r>
              <a:rPr lang="ru-RU" sz="1800" dirty="0">
                <a:solidFill>
                  <a:prstClr val="white"/>
                </a:solidFill>
              </a:rPr>
              <a:t> плане па-</a:t>
            </a:r>
            <a:r>
              <a:rPr lang="ru-RU" sz="1800" dirty="0" err="1">
                <a:solidFill>
                  <a:prstClr val="white"/>
                </a:solidFill>
              </a:rPr>
              <a:t>майстэрску</a:t>
            </a:r>
            <a:r>
              <a:rPr lang="ru-RU" sz="1800" dirty="0">
                <a:solidFill>
                  <a:prstClr val="white"/>
                </a:solidFill>
              </a:rPr>
              <a:t> </a:t>
            </a:r>
            <a:r>
              <a:rPr lang="ru-RU" sz="1800" dirty="0" err="1">
                <a:solidFill>
                  <a:prstClr val="white"/>
                </a:solidFill>
              </a:rPr>
              <a:t>выкананы</a:t>
            </a:r>
            <a:r>
              <a:rPr lang="ru-RU" sz="1800" dirty="0">
                <a:solidFill>
                  <a:prstClr val="white"/>
                </a:solidFill>
              </a:rPr>
              <a:t> </a:t>
            </a:r>
            <a:r>
              <a:rPr lang="ru-RU" sz="1800" dirty="0" err="1">
                <a:solidFill>
                  <a:prstClr val="white"/>
                </a:solidFill>
              </a:rPr>
              <a:t>горад</a:t>
            </a:r>
            <a:r>
              <a:rPr lang="ru-RU" sz="1800" dirty="0">
                <a:solidFill>
                  <a:prstClr val="white"/>
                </a:solidFill>
              </a:rPr>
              <a:t> з </a:t>
            </a:r>
            <a:r>
              <a:rPr lang="ru-RU" sz="1800" dirty="0" err="1">
                <a:solidFill>
                  <a:prstClr val="white"/>
                </a:solidFill>
              </a:rPr>
              <a:t>гатычнымі</a:t>
            </a:r>
            <a:r>
              <a:rPr lang="ru-RU" sz="1800" dirty="0">
                <a:solidFill>
                  <a:prstClr val="white"/>
                </a:solidFill>
              </a:rPr>
              <a:t> </a:t>
            </a:r>
            <a:r>
              <a:rPr lang="ru-RU" sz="1800" dirty="0" err="1">
                <a:solidFill>
                  <a:prstClr val="white"/>
                </a:solidFill>
              </a:rPr>
              <a:t>будынкамі</a:t>
            </a:r>
            <a:r>
              <a:rPr lang="ru-RU" sz="1800" dirty="0">
                <a:solidFill>
                  <a:prstClr val="white"/>
                </a:solidFill>
              </a:rPr>
              <a:t>. Справа ў </a:t>
            </a:r>
            <a:r>
              <a:rPr lang="ru-RU" sz="1800" dirty="0" err="1">
                <a:solidFill>
                  <a:prstClr val="white"/>
                </a:solidFill>
              </a:rPr>
              <a:t>тым</a:t>
            </a:r>
            <a:r>
              <a:rPr lang="ru-RU" sz="1800" dirty="0">
                <a:solidFill>
                  <a:prstClr val="white"/>
                </a:solidFill>
              </a:rPr>
              <a:t>, </a:t>
            </a:r>
            <a:r>
              <a:rPr lang="ru-RU" sz="1800" dirty="0" err="1">
                <a:solidFill>
                  <a:prstClr val="white"/>
                </a:solidFill>
              </a:rPr>
              <a:t>што</a:t>
            </a:r>
            <a:r>
              <a:rPr lang="ru-RU" sz="1800" dirty="0">
                <a:solidFill>
                  <a:prstClr val="white"/>
                </a:solidFill>
              </a:rPr>
              <a:t> </a:t>
            </a:r>
            <a:r>
              <a:rPr lang="ru-RU" sz="1800" dirty="0" err="1">
                <a:solidFill>
                  <a:prstClr val="white"/>
                </a:solidFill>
              </a:rPr>
              <a:t>Скарына</a:t>
            </a:r>
            <a:r>
              <a:rPr lang="ru-RU" sz="1800" dirty="0">
                <a:solidFill>
                  <a:prstClr val="white"/>
                </a:solidFill>
              </a:rPr>
              <a:t> </a:t>
            </a:r>
            <a:r>
              <a:rPr lang="ru-RU" sz="1800" dirty="0" err="1">
                <a:solidFill>
                  <a:prstClr val="white"/>
                </a:solidFill>
              </a:rPr>
              <a:t>выступае</a:t>
            </a:r>
            <a:r>
              <a:rPr lang="ru-RU" sz="1800" dirty="0">
                <a:solidFill>
                  <a:prstClr val="white"/>
                </a:solidFill>
              </a:rPr>
              <a:t> тут як </a:t>
            </a:r>
            <a:r>
              <a:rPr lang="ru-RU" sz="1800" dirty="0" err="1">
                <a:solidFill>
                  <a:prstClr val="white"/>
                </a:solidFill>
              </a:rPr>
              <a:t>гарачы</a:t>
            </a:r>
            <a:r>
              <a:rPr lang="ru-RU" sz="1800" dirty="0">
                <a:solidFill>
                  <a:prstClr val="white"/>
                </a:solidFill>
              </a:rPr>
              <a:t> </a:t>
            </a:r>
            <a:r>
              <a:rPr lang="ru-RU" sz="1800" dirty="0" err="1">
                <a:solidFill>
                  <a:prstClr val="white"/>
                </a:solidFill>
              </a:rPr>
              <a:t>прыхільнік</a:t>
            </a:r>
            <a:r>
              <a:rPr lang="ru-RU" sz="1800" dirty="0">
                <a:solidFill>
                  <a:prstClr val="white"/>
                </a:solidFill>
              </a:rPr>
              <a:t> </a:t>
            </a:r>
            <a:r>
              <a:rPr lang="ru-RU" sz="1800" dirty="0" err="1">
                <a:solidFill>
                  <a:prstClr val="white"/>
                </a:solidFill>
              </a:rPr>
              <a:t>міру</a:t>
            </a:r>
            <a:r>
              <a:rPr lang="ru-RU" sz="1800" dirty="0">
                <a:solidFill>
                  <a:prstClr val="white"/>
                </a:solidFill>
              </a:rPr>
              <a:t> на </a:t>
            </a:r>
            <a:r>
              <a:rPr lang="ru-RU" sz="1800" dirty="0" err="1">
                <a:solidFill>
                  <a:prstClr val="white"/>
                </a:solidFill>
              </a:rPr>
              <a:t>зямлі</a:t>
            </a:r>
            <a:r>
              <a:rPr lang="ru-RU" sz="1800" dirty="0">
                <a:solidFill>
                  <a:prstClr val="white"/>
                </a:solidFill>
              </a:rPr>
              <a:t>, </a:t>
            </a:r>
            <a:r>
              <a:rPr lang="ru-RU" sz="1800" dirty="0" err="1">
                <a:solidFill>
                  <a:prstClr val="white"/>
                </a:solidFill>
              </a:rPr>
              <a:t>бічуе</a:t>
            </a:r>
            <a:r>
              <a:rPr lang="ru-RU" sz="1800" dirty="0">
                <a:solidFill>
                  <a:prstClr val="white"/>
                </a:solidFill>
              </a:rPr>
              <a:t> войны, </a:t>
            </a:r>
            <a:r>
              <a:rPr lang="ru-RU" sz="1800" dirty="0" err="1">
                <a:solidFill>
                  <a:prstClr val="white"/>
                </a:solidFill>
              </a:rPr>
              <a:t>якія</a:t>
            </a:r>
            <a:r>
              <a:rPr lang="ru-RU" sz="1800" dirty="0">
                <a:solidFill>
                  <a:prstClr val="white"/>
                </a:solidFill>
              </a:rPr>
              <a:t> </a:t>
            </a:r>
            <a:r>
              <a:rPr lang="ru-RU" sz="1800" dirty="0" err="1">
                <a:solidFill>
                  <a:prstClr val="white"/>
                </a:solidFill>
              </a:rPr>
              <a:t>прыносяць</a:t>
            </a:r>
            <a:r>
              <a:rPr lang="ru-RU" sz="1800" dirty="0">
                <a:solidFill>
                  <a:prstClr val="white"/>
                </a:solidFill>
              </a:rPr>
              <a:t> </a:t>
            </a:r>
            <a:r>
              <a:rPr lang="ru-RU" sz="1800" dirty="0" err="1">
                <a:solidFill>
                  <a:prstClr val="white"/>
                </a:solidFill>
              </a:rPr>
              <a:t>спусташэнне</a:t>
            </a:r>
            <a:r>
              <a:rPr lang="ru-RU" sz="1800" dirty="0">
                <a:solidFill>
                  <a:prstClr val="white"/>
                </a:solidFill>
              </a:rPr>
              <a:t>, </a:t>
            </a:r>
            <a:r>
              <a:rPr lang="ru-RU" sz="1800" dirty="0" err="1">
                <a:solidFill>
                  <a:prstClr val="white"/>
                </a:solidFill>
              </a:rPr>
              <a:t>знішчэнне</a:t>
            </a:r>
            <a:r>
              <a:rPr lang="ru-RU" sz="1800" dirty="0">
                <a:solidFill>
                  <a:prstClr val="white"/>
                </a:solidFill>
              </a:rPr>
              <a:t> </a:t>
            </a:r>
            <a:r>
              <a:rPr lang="ru-RU" sz="1800" dirty="0" err="1">
                <a:solidFill>
                  <a:prstClr val="white"/>
                </a:solidFill>
              </a:rPr>
              <a:t>людзей</a:t>
            </a:r>
            <a:r>
              <a:rPr lang="be-BY" sz="1800" dirty="0" smtClean="0">
                <a:solidFill>
                  <a:prstClr val="white"/>
                </a:solidFill>
              </a:rPr>
              <a:t>. </a:t>
            </a:r>
            <a:r>
              <a:rPr lang="ru-RU" sz="1800" dirty="0" err="1" smtClean="0"/>
              <a:t>Ён</a:t>
            </a:r>
            <a:r>
              <a:rPr lang="ru-RU" sz="1800" dirty="0" smtClean="0"/>
              <a:t> </a:t>
            </a:r>
            <a:r>
              <a:rPr lang="ru-RU" sz="1800" dirty="0" err="1" smtClean="0"/>
              <a:t>яўна</a:t>
            </a:r>
            <a:r>
              <a:rPr lang="ru-RU" sz="1800" dirty="0" smtClean="0"/>
              <a:t> з </a:t>
            </a:r>
            <a:r>
              <a:rPr lang="ru-RU" sz="1800" dirty="0" err="1" smtClean="0"/>
              <a:t>тымі</a:t>
            </a:r>
            <a:r>
              <a:rPr lang="ru-RU" sz="1800" dirty="0" smtClean="0"/>
              <a:t>, </a:t>
            </a:r>
            <a:r>
              <a:rPr lang="ru-RU" sz="1800" dirty="0" err="1" smtClean="0"/>
              <a:t>хто</a:t>
            </a:r>
            <a:r>
              <a:rPr lang="ru-RU" sz="1800" dirty="0" smtClean="0"/>
              <a:t> да </a:t>
            </a:r>
            <a:r>
              <a:rPr lang="ru-RU" sz="1800" dirty="0" err="1" smtClean="0"/>
              <a:t>апошняга</a:t>
            </a:r>
            <a:r>
              <a:rPr lang="ru-RU" sz="1800" dirty="0" smtClean="0"/>
              <a:t> </a:t>
            </a:r>
            <a:r>
              <a:rPr lang="ru-RU" sz="1800" dirty="0" err="1" smtClean="0"/>
              <a:t>дыхання</a:t>
            </a:r>
            <a:r>
              <a:rPr lang="ru-RU" sz="1800" dirty="0" smtClean="0"/>
              <a:t> </a:t>
            </a:r>
            <a:r>
              <a:rPr lang="ru-RU" sz="1800" dirty="0" err="1" smtClean="0"/>
              <a:t>абараняе</a:t>
            </a:r>
            <a:r>
              <a:rPr lang="ru-RU" sz="1800" dirty="0" smtClean="0"/>
              <a:t> родны </a:t>
            </a:r>
            <a:r>
              <a:rPr lang="ru-RU" sz="1800" dirty="0" err="1" smtClean="0"/>
              <a:t>горад</a:t>
            </a:r>
            <a:r>
              <a:rPr lang="ru-RU" sz="1800" dirty="0" smtClean="0"/>
              <a:t> (</a:t>
            </a:r>
            <a:r>
              <a:rPr lang="ru-RU" sz="1800" dirty="0" err="1" smtClean="0"/>
              <a:t>наперадзе</a:t>
            </a:r>
            <a:r>
              <a:rPr lang="ru-RU" sz="1800" dirty="0" smtClean="0"/>
              <a:t> войска </a:t>
            </a:r>
            <a:r>
              <a:rPr lang="ru-RU" sz="1800" dirty="0" err="1" smtClean="0"/>
              <a:t>абаронцаў</a:t>
            </a:r>
            <a:r>
              <a:rPr lang="ru-RU" sz="1800" dirty="0" smtClean="0"/>
              <a:t> </a:t>
            </a:r>
            <a:r>
              <a:rPr lang="ru-RU" sz="1800" dirty="0" err="1" smtClean="0"/>
              <a:t>штандар</a:t>
            </a:r>
            <a:r>
              <a:rPr lang="ru-RU" sz="1800" dirty="0" smtClean="0"/>
              <a:t> з гербам </a:t>
            </a:r>
            <a:r>
              <a:rPr lang="ru-RU" sz="1800" dirty="0" err="1" smtClean="0"/>
              <a:t>аўтара</a:t>
            </a:r>
            <a:r>
              <a:rPr lang="ru-RU" sz="1800" dirty="0" smtClean="0"/>
              <a:t>). У гравюры </a:t>
            </a:r>
            <a:r>
              <a:rPr lang="ru-RU" sz="1800" dirty="0" err="1" smtClean="0"/>
              <a:t>адлюстраваныя</a:t>
            </a:r>
            <a:r>
              <a:rPr lang="ru-RU" sz="1800" dirty="0" smtClean="0"/>
              <a:t> </a:t>
            </a:r>
            <a:r>
              <a:rPr lang="ru-RU" sz="1800" dirty="0" err="1" smtClean="0"/>
              <a:t>асабістыя</a:t>
            </a:r>
            <a:r>
              <a:rPr lang="ru-RU" sz="1800" dirty="0" smtClean="0"/>
              <a:t> </a:t>
            </a:r>
            <a:r>
              <a:rPr lang="ru-RU" sz="1800" dirty="0" err="1" smtClean="0"/>
              <a:t>назіранні</a:t>
            </a:r>
            <a:r>
              <a:rPr lang="ru-RU" sz="1800" dirty="0" smtClean="0"/>
              <a:t> Скарыны, </a:t>
            </a:r>
            <a:r>
              <a:rPr lang="ru-RU" sz="1800" dirty="0" err="1" smtClean="0"/>
              <a:t>які</a:t>
            </a:r>
            <a:r>
              <a:rPr lang="ru-RU" sz="1800" dirty="0" smtClean="0"/>
              <a:t> </a:t>
            </a:r>
            <a:r>
              <a:rPr lang="ru-RU" sz="1800" dirty="0" err="1" smtClean="0"/>
              <a:t>быў</a:t>
            </a:r>
            <a:r>
              <a:rPr lang="ru-RU" sz="1800" dirty="0" smtClean="0"/>
              <a:t> </a:t>
            </a:r>
            <a:r>
              <a:rPr lang="ru-RU" sz="1800" dirty="0" err="1" smtClean="0"/>
              <a:t>сведкай</a:t>
            </a:r>
            <a:r>
              <a:rPr lang="ru-RU" sz="1800" dirty="0" smtClean="0"/>
              <a:t> </a:t>
            </a:r>
            <a:r>
              <a:rPr lang="ru-RU" sz="1800" dirty="0" err="1" smtClean="0"/>
              <a:t>бясконцых</a:t>
            </a:r>
            <a:r>
              <a:rPr lang="ru-RU" sz="1800" dirty="0" smtClean="0"/>
              <a:t> </a:t>
            </a:r>
            <a:r>
              <a:rPr lang="ru-RU" sz="1800" dirty="0" err="1" smtClean="0"/>
              <a:t>войнаў</a:t>
            </a:r>
            <a:r>
              <a:rPr lang="ru-RU" sz="1800" dirty="0" smtClean="0"/>
              <a:t> ВКЛ (з 1492</a:t>
            </a:r>
            <a:r>
              <a:rPr lang="ru-RU" sz="1800" dirty="0" smtClean="0">
                <a:sym typeface="Symbol"/>
              </a:rPr>
              <a:t></a:t>
            </a:r>
            <a:r>
              <a:rPr lang="ru-RU" sz="1800" dirty="0" smtClean="0"/>
              <a:t>1494 па 1534</a:t>
            </a:r>
            <a:r>
              <a:rPr lang="ru-RU" sz="1800" dirty="0" smtClean="0">
                <a:sym typeface="Symbol"/>
              </a:rPr>
              <a:t></a:t>
            </a:r>
            <a:r>
              <a:rPr lang="ru-RU" sz="1800" dirty="0" smtClean="0"/>
              <a:t>1537 гг.). </a:t>
            </a:r>
            <a:r>
              <a:rPr lang="ru-RU" sz="1800" dirty="0" err="1" smtClean="0"/>
              <a:t>Супраць</a:t>
            </a:r>
            <a:r>
              <a:rPr lang="ru-RU" sz="1800" dirty="0" smtClean="0"/>
              <a:t> </a:t>
            </a:r>
            <a:r>
              <a:rPr lang="ru-RU" sz="1800" dirty="0" err="1" smtClean="0"/>
              <a:t>такіх</a:t>
            </a:r>
            <a:r>
              <a:rPr lang="ru-RU" sz="1800" dirty="0" smtClean="0"/>
              <a:t> </a:t>
            </a:r>
            <a:r>
              <a:rPr lang="ru-RU" sz="1800" dirty="0" err="1" smtClean="0"/>
              <a:t>войнаў</a:t>
            </a:r>
            <a:r>
              <a:rPr lang="ru-RU" sz="1800" dirty="0" smtClean="0"/>
              <a:t> і </a:t>
            </a:r>
            <a:r>
              <a:rPr lang="ru-RU" sz="1800" dirty="0" err="1" smtClean="0"/>
              <a:t>выступае</a:t>
            </a:r>
            <a:r>
              <a:rPr lang="ru-RU" sz="1800" dirty="0" smtClean="0"/>
              <a:t> </a:t>
            </a:r>
            <a:r>
              <a:rPr lang="ru-RU" sz="1800" dirty="0" err="1" smtClean="0"/>
              <a:t>беларускі</a:t>
            </a:r>
            <a:r>
              <a:rPr lang="ru-RU" sz="1800" dirty="0" smtClean="0"/>
              <a:t> </a:t>
            </a:r>
            <a:r>
              <a:rPr lang="ru-RU" sz="1800" dirty="0" err="1" smtClean="0"/>
              <a:t>асветнік</a:t>
            </a:r>
            <a:r>
              <a:rPr lang="ru-RU" sz="1800" dirty="0" smtClean="0"/>
              <a:t>. </a:t>
            </a:r>
            <a:r>
              <a:rPr lang="ru-RU" sz="1800" dirty="0" err="1" smtClean="0">
                <a:solidFill>
                  <a:prstClr val="white"/>
                </a:solidFill>
              </a:rPr>
              <a:t>Некаторыя</a:t>
            </a:r>
            <a:r>
              <a:rPr lang="ru-RU" sz="1800" dirty="0" smtClean="0">
                <a:solidFill>
                  <a:prstClr val="white"/>
                </a:solidFill>
              </a:rPr>
              <a:t> </a:t>
            </a:r>
            <a:r>
              <a:rPr lang="ru-RU" sz="1800" dirty="0" err="1">
                <a:solidFill>
                  <a:prstClr val="white"/>
                </a:solidFill>
              </a:rPr>
              <a:t>даследчыкі</a:t>
            </a:r>
            <a:r>
              <a:rPr lang="ru-RU" sz="1800" dirty="0">
                <a:solidFill>
                  <a:prstClr val="white"/>
                </a:solidFill>
              </a:rPr>
              <a:t> </a:t>
            </a:r>
            <a:r>
              <a:rPr lang="ru-RU" sz="1800" dirty="0" err="1">
                <a:solidFill>
                  <a:prstClr val="white"/>
                </a:solidFill>
              </a:rPr>
              <a:t>лічылі</a:t>
            </a:r>
            <a:r>
              <a:rPr lang="ru-RU" sz="1800" dirty="0">
                <a:solidFill>
                  <a:prstClr val="white"/>
                </a:solidFill>
              </a:rPr>
              <a:t>, </a:t>
            </a:r>
            <a:r>
              <a:rPr lang="ru-RU" sz="1800" dirty="0" err="1">
                <a:solidFill>
                  <a:prstClr val="white"/>
                </a:solidFill>
              </a:rPr>
              <a:t>што</a:t>
            </a:r>
            <a:r>
              <a:rPr lang="ru-RU" sz="1800" dirty="0">
                <a:solidFill>
                  <a:prstClr val="white"/>
                </a:solidFill>
              </a:rPr>
              <a:t> </a:t>
            </a:r>
            <a:r>
              <a:rPr lang="ru-RU" sz="1800" dirty="0" err="1">
                <a:solidFill>
                  <a:prstClr val="white"/>
                </a:solidFill>
              </a:rPr>
              <a:t>выява</a:t>
            </a:r>
            <a:r>
              <a:rPr lang="ru-RU" sz="1800" dirty="0">
                <a:solidFill>
                  <a:prstClr val="white"/>
                </a:solidFill>
              </a:rPr>
              <a:t> </a:t>
            </a:r>
            <a:r>
              <a:rPr lang="ru-RU" sz="1800" dirty="0" err="1">
                <a:solidFill>
                  <a:prstClr val="white"/>
                </a:solidFill>
              </a:rPr>
              <a:t>змяі</a:t>
            </a:r>
            <a:r>
              <a:rPr lang="ru-RU" sz="1800" dirty="0">
                <a:solidFill>
                  <a:prstClr val="white"/>
                </a:solidFill>
              </a:rPr>
              <a:t> </a:t>
            </a:r>
            <a:r>
              <a:rPr lang="ru-RU" sz="1800" dirty="0" smtClean="0">
                <a:solidFill>
                  <a:prstClr val="white"/>
                </a:solidFill>
                <a:sym typeface="Symbol"/>
              </a:rPr>
              <a:t></a:t>
            </a:r>
            <a:r>
              <a:rPr lang="ru-RU" sz="1800" dirty="0" smtClean="0">
                <a:solidFill>
                  <a:prstClr val="white"/>
                </a:solidFill>
              </a:rPr>
              <a:t> </a:t>
            </a:r>
            <a:r>
              <a:rPr lang="ru-RU" sz="1800" dirty="0" err="1">
                <a:solidFill>
                  <a:prstClr val="white"/>
                </a:solidFill>
              </a:rPr>
              <a:t>адзін</a:t>
            </a:r>
            <a:r>
              <a:rPr lang="ru-RU" sz="1800" dirty="0">
                <a:solidFill>
                  <a:prstClr val="white"/>
                </a:solidFill>
              </a:rPr>
              <a:t> з </a:t>
            </a:r>
            <a:r>
              <a:rPr lang="ru-RU" sz="1800" dirty="0" err="1">
                <a:solidFill>
                  <a:prstClr val="white"/>
                </a:solidFill>
              </a:rPr>
              <a:t>італьянскіх</a:t>
            </a:r>
            <a:r>
              <a:rPr lang="ru-RU" sz="1800" dirty="0">
                <a:solidFill>
                  <a:prstClr val="white"/>
                </a:solidFill>
              </a:rPr>
              <a:t> </a:t>
            </a:r>
            <a:r>
              <a:rPr lang="ru-RU" sz="1800" dirty="0" err="1">
                <a:solidFill>
                  <a:prstClr val="white"/>
                </a:solidFill>
              </a:rPr>
              <a:t>гербаў</a:t>
            </a:r>
            <a:r>
              <a:rPr lang="ru-RU" sz="1800" dirty="0">
                <a:solidFill>
                  <a:prstClr val="white"/>
                </a:solidFill>
              </a:rPr>
              <a:t> роду </a:t>
            </a:r>
            <a:r>
              <a:rPr lang="ru-RU" sz="1800" dirty="0" err="1">
                <a:solidFill>
                  <a:prstClr val="white"/>
                </a:solidFill>
              </a:rPr>
              <a:t>каралевы</a:t>
            </a:r>
            <a:r>
              <a:rPr lang="ru-RU" sz="1800" dirty="0">
                <a:solidFill>
                  <a:prstClr val="white"/>
                </a:solidFill>
              </a:rPr>
              <a:t> Боны, на </a:t>
            </a:r>
            <a:r>
              <a:rPr lang="ru-RU" sz="1800" dirty="0" err="1">
                <a:solidFill>
                  <a:prstClr val="white"/>
                </a:solidFill>
              </a:rPr>
              <a:t>якой</a:t>
            </a:r>
            <a:r>
              <a:rPr lang="ru-RU" sz="1800" dirty="0">
                <a:solidFill>
                  <a:prstClr val="white"/>
                </a:solidFill>
              </a:rPr>
              <a:t> </a:t>
            </a:r>
            <a:r>
              <a:rPr lang="ru-RU" sz="1800" dirty="0" err="1">
                <a:solidFill>
                  <a:prstClr val="white"/>
                </a:solidFill>
              </a:rPr>
              <a:t>Вялікі</a:t>
            </a:r>
            <a:r>
              <a:rPr lang="ru-RU" sz="1800" dirty="0">
                <a:solidFill>
                  <a:prstClr val="white"/>
                </a:solidFill>
              </a:rPr>
              <a:t> князь </a:t>
            </a:r>
            <a:r>
              <a:rPr lang="ru-RU" sz="1800" dirty="0" err="1">
                <a:solidFill>
                  <a:prstClr val="white"/>
                </a:solidFill>
              </a:rPr>
              <a:t>літоўскі</a:t>
            </a:r>
            <a:r>
              <a:rPr lang="ru-RU" sz="1800" dirty="0">
                <a:solidFill>
                  <a:prstClr val="white"/>
                </a:solidFill>
              </a:rPr>
              <a:t> </a:t>
            </a:r>
            <a:r>
              <a:rPr lang="ru-RU" sz="1800" dirty="0" err="1">
                <a:solidFill>
                  <a:prstClr val="white"/>
                </a:solidFill>
              </a:rPr>
              <a:t>Жыгімонт</a:t>
            </a:r>
            <a:r>
              <a:rPr lang="ru-RU" sz="1800" dirty="0">
                <a:solidFill>
                  <a:prstClr val="white"/>
                </a:solidFill>
              </a:rPr>
              <a:t> </a:t>
            </a:r>
            <a:r>
              <a:rPr lang="en-US" sz="1800" dirty="0">
                <a:solidFill>
                  <a:prstClr val="white"/>
                </a:solidFill>
              </a:rPr>
              <a:t>I </a:t>
            </a:r>
            <a:r>
              <a:rPr lang="ru-RU" sz="1800" dirty="0" err="1">
                <a:solidFill>
                  <a:prstClr val="white"/>
                </a:solidFill>
              </a:rPr>
              <a:t>ажаніўся</a:t>
            </a:r>
            <a:r>
              <a:rPr lang="ru-RU" sz="1800" dirty="0">
                <a:solidFill>
                  <a:prstClr val="white"/>
                </a:solidFill>
              </a:rPr>
              <a:t> ў 1518 г. (у </a:t>
            </a:r>
            <a:r>
              <a:rPr lang="ru-RU" sz="1800" dirty="0" err="1">
                <a:solidFill>
                  <a:prstClr val="white"/>
                </a:solidFill>
              </a:rPr>
              <a:t>гэтым</a:t>
            </a:r>
            <a:r>
              <a:rPr lang="ru-RU" sz="1800" dirty="0">
                <a:solidFill>
                  <a:prstClr val="white"/>
                </a:solidFill>
              </a:rPr>
              <a:t> </a:t>
            </a:r>
            <a:r>
              <a:rPr lang="ru-RU" sz="1800" dirty="0" err="1">
                <a:solidFill>
                  <a:prstClr val="white"/>
                </a:solidFill>
              </a:rPr>
              <a:t>жа</a:t>
            </a:r>
            <a:r>
              <a:rPr lang="ru-RU" sz="1800" dirty="0">
                <a:solidFill>
                  <a:prstClr val="white"/>
                </a:solidFill>
              </a:rPr>
              <a:t> </a:t>
            </a:r>
            <a:r>
              <a:rPr lang="ru-RU" sz="1800" dirty="0" err="1">
                <a:solidFill>
                  <a:prstClr val="white"/>
                </a:solidFill>
              </a:rPr>
              <a:t>годзе</a:t>
            </a:r>
            <a:r>
              <a:rPr lang="ru-RU" sz="1800" dirty="0">
                <a:solidFill>
                  <a:prstClr val="white"/>
                </a:solidFill>
              </a:rPr>
              <a:t> была </a:t>
            </a:r>
            <a:r>
              <a:rPr lang="ru-RU" sz="1800" dirty="0" err="1">
                <a:solidFill>
                  <a:prstClr val="white"/>
                </a:solidFill>
              </a:rPr>
              <a:t>выдадзена</a:t>
            </a:r>
            <a:r>
              <a:rPr lang="ru-RU" sz="1800" dirty="0">
                <a:solidFill>
                  <a:prstClr val="white"/>
                </a:solidFill>
              </a:rPr>
              <a:t> </a:t>
            </a:r>
            <a:r>
              <a:rPr lang="ru-RU" sz="1800" dirty="0" smtClean="0">
                <a:solidFill>
                  <a:prstClr val="white"/>
                </a:solidFill>
              </a:rPr>
              <a:t>«</a:t>
            </a:r>
            <a:r>
              <a:rPr lang="ru-RU" sz="1800" dirty="0" err="1" smtClean="0">
                <a:solidFill>
                  <a:prstClr val="white"/>
                </a:solidFill>
              </a:rPr>
              <a:t>Кніга</a:t>
            </a:r>
            <a:r>
              <a:rPr lang="ru-RU" sz="1800" dirty="0" smtClean="0">
                <a:solidFill>
                  <a:prstClr val="white"/>
                </a:solidFill>
              </a:rPr>
              <a:t> </a:t>
            </a:r>
            <a:r>
              <a:rPr lang="ru-RU" sz="1800" dirty="0" err="1" smtClean="0">
                <a:solidFill>
                  <a:prstClr val="white"/>
                </a:solidFill>
              </a:rPr>
              <a:t>Царстваў</a:t>
            </a:r>
            <a:r>
              <a:rPr lang="ru-RU" sz="1800" dirty="0">
                <a:solidFill>
                  <a:prstClr val="white"/>
                </a:solidFill>
              </a:rPr>
              <a:t>»). </a:t>
            </a:r>
            <a:endParaRPr lang="ru-RU" sz="1800" dirty="0" smtClean="0"/>
          </a:p>
          <a:p>
            <a:endParaRPr lang="ru-RU" sz="1400" dirty="0"/>
          </a:p>
        </p:txBody>
      </p:sp>
    </p:spTree>
    <p:extLst>
      <p:ext uri="{BB962C8B-B14F-4D97-AF65-F5344CB8AC3E}">
        <p14:creationId xmlns="" xmlns:p14="http://schemas.microsoft.com/office/powerpoint/2010/main" val="4687369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5370" y="260648"/>
            <a:ext cx="5670301" cy="4437112"/>
          </a:xfrm>
        </p:spPr>
        <p:txBody>
          <a:bodyPr>
            <a:noAutofit/>
          </a:bodyPr>
          <a:lstStyle/>
          <a:p>
            <a:pPr algn="just"/>
            <a:r>
              <a:rPr lang="ru-RU" sz="2000" b="1" dirty="0" smtClean="0">
                <a:solidFill>
                  <a:schemeClr val="accent1"/>
                </a:solidFill>
                <a:ea typeface="Calibri"/>
              </a:rPr>
              <a:t>«</a:t>
            </a:r>
            <a:r>
              <a:rPr lang="ru-RU" sz="2000" b="1" dirty="0" err="1">
                <a:solidFill>
                  <a:schemeClr val="accent1"/>
                </a:solidFill>
                <a:ea typeface="Calibri"/>
              </a:rPr>
              <a:t>Людие</a:t>
            </a:r>
            <a:r>
              <a:rPr lang="ru-RU" sz="2000" b="1" dirty="0">
                <a:solidFill>
                  <a:schemeClr val="accent1"/>
                </a:solidFill>
                <a:ea typeface="Calibri"/>
              </a:rPr>
              <a:t> </a:t>
            </a:r>
            <a:r>
              <a:rPr lang="ru-RU" sz="2000" b="1" dirty="0" err="1" smtClean="0">
                <a:solidFill>
                  <a:schemeClr val="accent1"/>
                </a:solidFill>
                <a:ea typeface="Calibri"/>
              </a:rPr>
              <a:t>Ізрайлевы</a:t>
            </a:r>
            <a:r>
              <a:rPr lang="ru-RU" sz="2000" b="1" dirty="0" smtClean="0">
                <a:solidFill>
                  <a:schemeClr val="accent1"/>
                </a:solidFill>
                <a:ea typeface="Calibri"/>
              </a:rPr>
              <a:t> </a:t>
            </a:r>
            <a:r>
              <a:rPr lang="ru-RU" sz="2000" b="1" dirty="0">
                <a:solidFill>
                  <a:schemeClr val="accent1"/>
                </a:solidFill>
                <a:ea typeface="Calibri"/>
              </a:rPr>
              <a:t>с полки </a:t>
            </a:r>
            <a:r>
              <a:rPr lang="ru-RU" sz="2000" b="1" dirty="0" err="1">
                <a:solidFill>
                  <a:schemeClr val="accent1"/>
                </a:solidFill>
                <a:ea typeface="Calibri"/>
              </a:rPr>
              <a:t>свойми</a:t>
            </a:r>
            <a:r>
              <a:rPr lang="ru-RU" sz="2000" b="1" dirty="0">
                <a:solidFill>
                  <a:schemeClr val="accent1"/>
                </a:solidFill>
                <a:ea typeface="Calibri"/>
              </a:rPr>
              <a:t> около храму божия</a:t>
            </a:r>
            <a:r>
              <a:rPr lang="ru-RU" sz="2000" b="1" dirty="0" smtClean="0">
                <a:solidFill>
                  <a:schemeClr val="accent1"/>
                </a:solidFill>
                <a:ea typeface="Calibri"/>
              </a:rPr>
              <a:t>» («</a:t>
            </a:r>
            <a:r>
              <a:rPr lang="ru-RU" sz="2000" b="1" dirty="0" err="1" smtClean="0">
                <a:solidFill>
                  <a:schemeClr val="accent1"/>
                </a:solidFill>
                <a:ea typeface="Calibri"/>
              </a:rPr>
              <a:t>Ізраілевы</a:t>
            </a:r>
            <a:r>
              <a:rPr lang="ru-RU" sz="2000" b="1" dirty="0" smtClean="0">
                <a:solidFill>
                  <a:schemeClr val="accent1"/>
                </a:solidFill>
                <a:ea typeface="Calibri"/>
              </a:rPr>
              <a:t> </a:t>
            </a:r>
            <a:r>
              <a:rPr lang="ru-RU" sz="2000" b="1" dirty="0" err="1" smtClean="0">
                <a:solidFill>
                  <a:schemeClr val="accent1"/>
                </a:solidFill>
                <a:ea typeface="Calibri"/>
              </a:rPr>
              <a:t>палкі</a:t>
            </a:r>
            <a:r>
              <a:rPr lang="ru-RU" sz="2000" b="1" dirty="0" smtClean="0">
                <a:solidFill>
                  <a:schemeClr val="accent1"/>
                </a:solidFill>
                <a:ea typeface="Calibri"/>
              </a:rPr>
              <a:t> ў </a:t>
            </a:r>
            <a:r>
              <a:rPr lang="ru-RU" sz="2000" b="1" dirty="0">
                <a:solidFill>
                  <a:schemeClr val="accent1"/>
                </a:solidFill>
                <a:ea typeface="Calibri"/>
              </a:rPr>
              <a:t>храма</a:t>
            </a:r>
            <a:r>
              <a:rPr lang="ru-RU" sz="2000" b="1" dirty="0" smtClean="0">
                <a:solidFill>
                  <a:schemeClr val="accent1"/>
                </a:solidFill>
                <a:ea typeface="Calibri"/>
              </a:rPr>
              <a:t>»). </a:t>
            </a:r>
            <a:r>
              <a:rPr lang="ru-RU" sz="2000" dirty="0" err="1" smtClean="0">
                <a:ea typeface="Calibri"/>
              </a:rPr>
              <a:t>Тытульны</a:t>
            </a:r>
            <a:r>
              <a:rPr lang="ru-RU" sz="2000" dirty="0" smtClean="0">
                <a:ea typeface="Calibri"/>
              </a:rPr>
              <a:t> </a:t>
            </a:r>
            <a:r>
              <a:rPr lang="ru-RU" sz="2000" dirty="0" err="1" smtClean="0">
                <a:ea typeface="Calibri"/>
              </a:rPr>
              <a:t>ліст</a:t>
            </a:r>
            <a:r>
              <a:rPr lang="ru-RU" sz="2000" dirty="0" smtClean="0">
                <a:ea typeface="Calibri"/>
              </a:rPr>
              <a:t> </a:t>
            </a:r>
            <a:r>
              <a:rPr lang="ru-RU" sz="2000" dirty="0" err="1" smtClean="0">
                <a:ea typeface="Calibri"/>
              </a:rPr>
              <a:t>чацвёртай</a:t>
            </a:r>
            <a:r>
              <a:rPr lang="ru-RU" sz="2000" dirty="0" smtClean="0">
                <a:ea typeface="Calibri"/>
              </a:rPr>
              <a:t> «</a:t>
            </a:r>
            <a:r>
              <a:rPr lang="ru-RU" sz="2000" dirty="0" err="1" smtClean="0">
                <a:ea typeface="Calibri"/>
              </a:rPr>
              <a:t>Кнігі</a:t>
            </a:r>
            <a:r>
              <a:rPr lang="ru-RU" sz="2000" dirty="0" smtClean="0">
                <a:ea typeface="Calibri"/>
              </a:rPr>
              <a:t> </a:t>
            </a:r>
            <a:r>
              <a:rPr lang="ru-RU" sz="2000" dirty="0" err="1" smtClean="0">
                <a:ea typeface="Calibri"/>
              </a:rPr>
              <a:t>Майсея</a:t>
            </a:r>
            <a:r>
              <a:rPr lang="ru-RU" sz="2000" dirty="0" smtClean="0">
                <a:ea typeface="Calibri"/>
              </a:rPr>
              <a:t>». 105х105 мм. </a:t>
            </a:r>
            <a:r>
              <a:rPr lang="ru-RU" sz="2000" dirty="0" err="1" smtClean="0">
                <a:ea typeface="Calibri"/>
              </a:rPr>
              <a:t>Выйшаўшы</a:t>
            </a:r>
            <a:r>
              <a:rPr lang="ru-RU" sz="2000" dirty="0" smtClean="0">
                <a:ea typeface="Calibri"/>
              </a:rPr>
              <a:t> з </a:t>
            </a:r>
            <a:r>
              <a:rPr lang="ru-RU" sz="2000" dirty="0" err="1" smtClean="0">
                <a:ea typeface="Calibri"/>
              </a:rPr>
              <a:t>Егіпта</a:t>
            </a:r>
            <a:r>
              <a:rPr lang="ru-RU" sz="2000" dirty="0" smtClean="0">
                <a:ea typeface="Calibri"/>
              </a:rPr>
              <a:t>, </a:t>
            </a:r>
            <a:r>
              <a:rPr lang="ru-RU" sz="2000" dirty="0" err="1" smtClean="0">
                <a:ea typeface="Calibri"/>
              </a:rPr>
              <a:t>яўрэі</a:t>
            </a:r>
            <a:r>
              <a:rPr lang="ru-RU" sz="2000" dirty="0" smtClean="0">
                <a:ea typeface="Calibri"/>
              </a:rPr>
              <a:t> </a:t>
            </a:r>
            <a:r>
              <a:rPr lang="ru-RU" sz="2000" dirty="0" err="1" smtClean="0">
                <a:ea typeface="Calibri"/>
              </a:rPr>
              <a:t>раздзяліліся</a:t>
            </a:r>
            <a:r>
              <a:rPr lang="ru-RU" sz="2000" dirty="0" smtClean="0">
                <a:ea typeface="Calibri"/>
              </a:rPr>
              <a:t> на 12 </a:t>
            </a:r>
            <a:r>
              <a:rPr lang="ru-RU" sz="2000" dirty="0" err="1" smtClean="0">
                <a:ea typeface="Calibri"/>
              </a:rPr>
              <a:t>радоў</a:t>
            </a:r>
            <a:r>
              <a:rPr lang="ru-RU" sz="2000" dirty="0" smtClean="0">
                <a:ea typeface="Calibri"/>
              </a:rPr>
              <a:t> (</a:t>
            </a:r>
            <a:r>
              <a:rPr lang="ru-RU" sz="2000" dirty="0" err="1" smtClean="0">
                <a:ea typeface="Calibri"/>
              </a:rPr>
              <a:t>кален</a:t>
            </a:r>
            <a:r>
              <a:rPr lang="ru-RU" sz="2000" dirty="0" smtClean="0">
                <a:ea typeface="Calibri"/>
              </a:rPr>
              <a:t>). </a:t>
            </a:r>
            <a:r>
              <a:rPr lang="ru-RU" sz="2000" dirty="0" err="1" smtClean="0">
                <a:ea typeface="Calibri"/>
              </a:rPr>
              <a:t>Кожны</a:t>
            </a:r>
            <a:r>
              <a:rPr lang="ru-RU" sz="2000" dirty="0" smtClean="0">
                <a:ea typeface="Calibri"/>
              </a:rPr>
              <a:t> род </a:t>
            </a:r>
            <a:r>
              <a:rPr lang="ru-RU" sz="2000" dirty="0" err="1" smtClean="0">
                <a:ea typeface="Calibri"/>
              </a:rPr>
              <a:t>павінен</a:t>
            </a:r>
            <a:r>
              <a:rPr lang="ru-RU" sz="2000" dirty="0" smtClean="0">
                <a:ea typeface="Calibri"/>
              </a:rPr>
              <a:t> </a:t>
            </a:r>
            <a:r>
              <a:rPr lang="ru-RU" sz="2000" dirty="0" err="1" smtClean="0">
                <a:ea typeface="Calibri"/>
              </a:rPr>
              <a:t>быў</a:t>
            </a:r>
            <a:r>
              <a:rPr lang="ru-RU" sz="2000" dirty="0" smtClean="0">
                <a:ea typeface="Calibri"/>
              </a:rPr>
              <a:t> </a:t>
            </a:r>
            <a:r>
              <a:rPr lang="ru-RU" sz="2000" dirty="0" err="1" smtClean="0">
                <a:ea typeface="Calibri"/>
              </a:rPr>
              <a:t>вылучыць</a:t>
            </a:r>
            <a:r>
              <a:rPr lang="ru-RU" sz="2000" dirty="0" smtClean="0">
                <a:ea typeface="Calibri"/>
              </a:rPr>
              <a:t> </a:t>
            </a:r>
            <a:r>
              <a:rPr lang="ru-RU" sz="2000" dirty="0" err="1" smtClean="0">
                <a:ea typeface="Calibri"/>
              </a:rPr>
              <a:t>войскі</a:t>
            </a:r>
            <a:r>
              <a:rPr lang="ru-RU" sz="2000" dirty="0" smtClean="0">
                <a:ea typeface="Calibri"/>
              </a:rPr>
              <a:t> для </a:t>
            </a:r>
            <a:r>
              <a:rPr lang="ru-RU" sz="2000" dirty="0" err="1" smtClean="0">
                <a:ea typeface="Calibri"/>
              </a:rPr>
              <a:t>аховы</a:t>
            </a:r>
            <a:r>
              <a:rPr lang="ru-RU" sz="2000" dirty="0" smtClean="0">
                <a:ea typeface="Calibri"/>
              </a:rPr>
              <a:t> </a:t>
            </a:r>
            <a:r>
              <a:rPr lang="ru-RU" sz="2000" dirty="0" err="1" smtClean="0">
                <a:ea typeface="Calibri"/>
              </a:rPr>
              <a:t>скініі</a:t>
            </a:r>
            <a:r>
              <a:rPr lang="ru-RU" sz="2000" dirty="0" smtClean="0">
                <a:ea typeface="Calibri"/>
              </a:rPr>
              <a:t> – </a:t>
            </a:r>
            <a:r>
              <a:rPr lang="ru-RU" sz="2000" dirty="0" err="1" smtClean="0">
                <a:ea typeface="Calibri"/>
              </a:rPr>
              <a:t>пераноснай</a:t>
            </a:r>
            <a:r>
              <a:rPr lang="ru-RU" sz="2000" dirty="0" smtClean="0">
                <a:ea typeface="Calibri"/>
              </a:rPr>
              <a:t> </a:t>
            </a:r>
            <a:r>
              <a:rPr lang="ru-RU" sz="2000" dirty="0" err="1" smtClean="0">
                <a:ea typeface="Calibri"/>
              </a:rPr>
              <a:t>царквы</a:t>
            </a:r>
            <a:r>
              <a:rPr lang="ru-RU" sz="2000" dirty="0" smtClean="0">
                <a:ea typeface="Calibri"/>
              </a:rPr>
              <a:t>. 40 год </a:t>
            </a:r>
            <a:r>
              <a:rPr lang="ru-RU" sz="2000" dirty="0" err="1" smtClean="0">
                <a:ea typeface="Calibri"/>
              </a:rPr>
              <a:t>вандравалі</a:t>
            </a:r>
            <a:r>
              <a:rPr lang="ru-RU" sz="2000" dirty="0" smtClean="0">
                <a:ea typeface="Calibri"/>
              </a:rPr>
              <a:t> </a:t>
            </a:r>
            <a:r>
              <a:rPr lang="ru-RU" sz="2000" dirty="0" err="1" smtClean="0">
                <a:ea typeface="Calibri"/>
              </a:rPr>
              <a:t>яўрэі</a:t>
            </a:r>
            <a:r>
              <a:rPr lang="ru-RU" sz="2000" dirty="0" smtClean="0">
                <a:ea typeface="Calibri"/>
              </a:rPr>
              <a:t> па </a:t>
            </a:r>
            <a:r>
              <a:rPr lang="ru-RU" sz="2000" dirty="0" err="1" smtClean="0">
                <a:ea typeface="Calibri"/>
              </a:rPr>
              <a:t>пустыні</a:t>
            </a:r>
            <a:r>
              <a:rPr lang="ru-RU" sz="2000" dirty="0" smtClean="0">
                <a:ea typeface="Calibri"/>
              </a:rPr>
              <a:t> </a:t>
            </a:r>
            <a:r>
              <a:rPr lang="ru-RU" sz="2000" dirty="0" err="1" smtClean="0">
                <a:ea typeface="Calibri"/>
              </a:rPr>
              <a:t>Сярэдняй</a:t>
            </a:r>
            <a:r>
              <a:rPr lang="ru-RU" sz="2000" dirty="0" smtClean="0">
                <a:ea typeface="Calibri"/>
              </a:rPr>
              <a:t> </a:t>
            </a:r>
            <a:r>
              <a:rPr lang="ru-RU" sz="2000" dirty="0" err="1" smtClean="0">
                <a:ea typeface="Calibri"/>
              </a:rPr>
              <a:t>Азіі</a:t>
            </a:r>
            <a:r>
              <a:rPr lang="ru-RU" sz="2000" dirty="0" smtClean="0">
                <a:ea typeface="Calibri"/>
              </a:rPr>
              <a:t>. 40 год </a:t>
            </a:r>
            <a:r>
              <a:rPr lang="ru-RU" sz="2000" dirty="0" err="1" smtClean="0">
                <a:ea typeface="Calibri"/>
              </a:rPr>
              <a:t>неслі</a:t>
            </a:r>
            <a:r>
              <a:rPr lang="ru-RU" sz="2000" dirty="0" smtClean="0">
                <a:ea typeface="Calibri"/>
              </a:rPr>
              <a:t> сваю </a:t>
            </a:r>
            <a:r>
              <a:rPr lang="ru-RU" sz="2000" dirty="0" err="1" smtClean="0">
                <a:ea typeface="Calibri"/>
              </a:rPr>
              <a:t>скінію</a:t>
            </a:r>
            <a:r>
              <a:rPr lang="ru-RU" sz="2000" dirty="0" smtClean="0">
                <a:ea typeface="Calibri"/>
              </a:rPr>
              <a:t>. </a:t>
            </a:r>
            <a:r>
              <a:rPr lang="ru-RU" sz="2000" dirty="0" err="1" smtClean="0">
                <a:ea typeface="Calibri"/>
              </a:rPr>
              <a:t>Гэта</a:t>
            </a:r>
            <a:r>
              <a:rPr lang="ru-RU" sz="2000" dirty="0" smtClean="0">
                <a:ea typeface="Calibri"/>
              </a:rPr>
              <a:t> </a:t>
            </a:r>
            <a:r>
              <a:rPr lang="ru-RU" sz="2000" dirty="0" err="1" smtClean="0">
                <a:ea typeface="Calibri"/>
              </a:rPr>
              <a:t>якраз</a:t>
            </a:r>
            <a:r>
              <a:rPr lang="ru-RU" sz="2000" dirty="0" smtClean="0">
                <a:ea typeface="Calibri"/>
              </a:rPr>
              <a:t> і </a:t>
            </a:r>
            <a:r>
              <a:rPr lang="ru-RU" sz="2000" dirty="0" err="1" smtClean="0">
                <a:ea typeface="Calibri"/>
              </a:rPr>
              <a:t>адлюстравана</a:t>
            </a:r>
            <a:r>
              <a:rPr lang="ru-RU" sz="2000" dirty="0" smtClean="0">
                <a:ea typeface="Calibri"/>
              </a:rPr>
              <a:t> на гравюры. </a:t>
            </a:r>
            <a:r>
              <a:rPr lang="ru-RU" sz="2000" dirty="0" err="1" smtClean="0">
                <a:ea typeface="Calibri"/>
              </a:rPr>
              <a:t>Канкрэтным</a:t>
            </a:r>
            <a:r>
              <a:rPr lang="ru-RU" sz="2000" dirty="0" smtClean="0">
                <a:ea typeface="Calibri"/>
              </a:rPr>
              <a:t> </a:t>
            </a:r>
            <a:r>
              <a:rPr lang="ru-RU" sz="2000" dirty="0">
                <a:ea typeface="Calibri"/>
              </a:rPr>
              <a:t>і </a:t>
            </a:r>
            <a:r>
              <a:rPr lang="ru-RU" sz="2000" dirty="0" err="1">
                <a:ea typeface="Calibri"/>
              </a:rPr>
              <a:t>ўпэўненым</a:t>
            </a:r>
            <a:r>
              <a:rPr lang="ru-RU" sz="2000" dirty="0">
                <a:ea typeface="Calibri"/>
              </a:rPr>
              <a:t> </a:t>
            </a:r>
            <a:r>
              <a:rPr lang="ru-RU" sz="2000" dirty="0" err="1">
                <a:ea typeface="Calibri"/>
              </a:rPr>
              <a:t>штрыхом</a:t>
            </a:r>
            <a:r>
              <a:rPr lang="ru-RU" sz="2000" dirty="0">
                <a:ea typeface="Calibri"/>
              </a:rPr>
              <a:t> </a:t>
            </a:r>
            <a:r>
              <a:rPr lang="ru-RU" sz="2000" dirty="0" err="1" smtClean="0">
                <a:ea typeface="Calibri"/>
              </a:rPr>
              <a:t>намаляваныя</a:t>
            </a:r>
            <a:r>
              <a:rPr lang="ru-RU" sz="2000" dirty="0" smtClean="0">
                <a:ea typeface="Calibri"/>
              </a:rPr>
              <a:t> </a:t>
            </a:r>
            <a:r>
              <a:rPr lang="ru-RU" sz="2000" dirty="0" err="1">
                <a:ea typeface="Calibri"/>
              </a:rPr>
              <a:t>фігуры</a:t>
            </a:r>
            <a:r>
              <a:rPr lang="ru-RU" sz="2000" dirty="0">
                <a:ea typeface="Calibri"/>
              </a:rPr>
              <a:t> </a:t>
            </a:r>
            <a:r>
              <a:rPr lang="ru-RU" sz="2000" dirty="0" err="1">
                <a:ea typeface="Calibri"/>
              </a:rPr>
              <a:t>рыцараў-вандроўнікаў</a:t>
            </a:r>
            <a:r>
              <a:rPr lang="ru-RU" sz="2000" dirty="0">
                <a:ea typeface="Calibri"/>
              </a:rPr>
              <a:t> у </a:t>
            </a:r>
            <a:r>
              <a:rPr lang="ru-RU" sz="2000" dirty="0" err="1">
                <a:ea typeface="Calibri"/>
              </a:rPr>
              <a:t>зброі</a:t>
            </a:r>
            <a:r>
              <a:rPr lang="ru-RU" sz="2000" dirty="0">
                <a:ea typeface="Calibri"/>
              </a:rPr>
              <a:t>, </a:t>
            </a:r>
            <a:r>
              <a:rPr lang="ru-RU" sz="2000" dirty="0" err="1">
                <a:ea typeface="Calibri"/>
              </a:rPr>
              <a:t>што</a:t>
            </a:r>
            <a:r>
              <a:rPr lang="ru-RU" sz="2000" dirty="0">
                <a:ea typeface="Calibri"/>
              </a:rPr>
              <a:t> </a:t>
            </a:r>
            <a:r>
              <a:rPr lang="ru-RU" sz="2000" dirty="0" err="1">
                <a:ea typeface="Calibri"/>
              </a:rPr>
              <a:t>бытавала</a:t>
            </a:r>
            <a:r>
              <a:rPr lang="ru-RU" sz="2000" dirty="0">
                <a:ea typeface="Calibri"/>
              </a:rPr>
              <a:t> ў </a:t>
            </a:r>
            <a:r>
              <a:rPr lang="ru-RU" sz="2000" dirty="0" err="1">
                <a:ea typeface="Calibri"/>
              </a:rPr>
              <a:t>Беларусі</a:t>
            </a:r>
            <a:r>
              <a:rPr lang="ru-RU" sz="2000" dirty="0">
                <a:ea typeface="Calibri"/>
              </a:rPr>
              <a:t> </a:t>
            </a:r>
            <a:r>
              <a:rPr lang="en-US" sz="2000" dirty="0">
                <a:ea typeface="Calibri"/>
              </a:rPr>
              <a:t>XV </a:t>
            </a:r>
            <a:r>
              <a:rPr lang="ru-RU" sz="2000" dirty="0">
                <a:ea typeface="Calibri"/>
              </a:rPr>
              <a:t>ст. </a:t>
            </a:r>
            <a:r>
              <a:rPr lang="ru-RU" sz="2000" dirty="0" err="1">
                <a:ea typeface="Calibri"/>
              </a:rPr>
              <a:t>Пад</a:t>
            </a:r>
            <a:r>
              <a:rPr lang="ru-RU" sz="2000" dirty="0">
                <a:ea typeface="Calibri"/>
              </a:rPr>
              <a:t> </a:t>
            </a:r>
            <a:r>
              <a:rPr lang="ru-RU" sz="2000" dirty="0" err="1">
                <a:ea typeface="Calibri"/>
              </a:rPr>
              <a:t>спякотнымі</a:t>
            </a:r>
            <a:r>
              <a:rPr lang="ru-RU" sz="2000" dirty="0">
                <a:ea typeface="Calibri"/>
              </a:rPr>
              <a:t> </a:t>
            </a:r>
            <a:r>
              <a:rPr lang="ru-RU" sz="2000" dirty="0" err="1">
                <a:ea typeface="Calibri"/>
              </a:rPr>
              <a:t>праменямі</a:t>
            </a:r>
            <a:r>
              <a:rPr lang="ru-RU" sz="2000" dirty="0">
                <a:ea typeface="Calibri"/>
              </a:rPr>
              <a:t> </a:t>
            </a:r>
            <a:r>
              <a:rPr lang="ru-RU" sz="2000" dirty="0" err="1">
                <a:ea typeface="Calibri"/>
              </a:rPr>
              <a:t>сонца</a:t>
            </a:r>
            <a:r>
              <a:rPr lang="ru-RU" sz="2000" dirty="0">
                <a:ea typeface="Calibri"/>
              </a:rPr>
              <a:t> </a:t>
            </a:r>
            <a:r>
              <a:rPr lang="ru-RU" sz="2000" dirty="0" err="1">
                <a:ea typeface="Calibri"/>
              </a:rPr>
              <a:t>яны</a:t>
            </a:r>
            <a:r>
              <a:rPr lang="ru-RU" sz="2000" dirty="0">
                <a:ea typeface="Calibri"/>
              </a:rPr>
              <a:t> </a:t>
            </a:r>
            <a:r>
              <a:rPr lang="ru-RU" sz="2000" dirty="0" err="1">
                <a:ea typeface="Calibri"/>
              </a:rPr>
              <a:t>вяртаюцца</a:t>
            </a:r>
            <a:r>
              <a:rPr lang="ru-RU" sz="2000" dirty="0">
                <a:ea typeface="Calibri"/>
              </a:rPr>
              <a:t> на родную </a:t>
            </a:r>
            <a:r>
              <a:rPr lang="ru-RU" sz="2000" dirty="0" err="1">
                <a:ea typeface="Calibri"/>
              </a:rPr>
              <a:t>зямлю</a:t>
            </a:r>
            <a:r>
              <a:rPr lang="ru-RU" sz="2000" dirty="0">
                <a:ea typeface="Calibri"/>
              </a:rPr>
              <a:t>, </a:t>
            </a:r>
            <a:r>
              <a:rPr lang="ru-RU" sz="2000" dirty="0" smtClean="0">
                <a:ea typeface="Calibri"/>
              </a:rPr>
              <a:t>над </a:t>
            </a:r>
            <a:r>
              <a:rPr lang="ru-RU" sz="2000" dirty="0" err="1" smtClean="0">
                <a:ea typeface="Calibri"/>
              </a:rPr>
              <a:t>імі</a:t>
            </a:r>
            <a:r>
              <a:rPr lang="ru-RU" sz="2000" dirty="0" smtClean="0">
                <a:ea typeface="Calibri"/>
              </a:rPr>
              <a:t> </a:t>
            </a:r>
            <a:r>
              <a:rPr lang="ru-RU" sz="2000" dirty="0" err="1" smtClean="0">
                <a:ea typeface="Calibri"/>
              </a:rPr>
              <a:t>развяваецца</a:t>
            </a:r>
            <a:r>
              <a:rPr lang="ru-RU" sz="2000" dirty="0" smtClean="0">
                <a:ea typeface="Calibri"/>
              </a:rPr>
              <a:t> </a:t>
            </a:r>
            <a:r>
              <a:rPr lang="ru-RU" sz="2000" dirty="0" err="1">
                <a:ea typeface="Calibri"/>
              </a:rPr>
              <a:t>сцяг</a:t>
            </a:r>
            <a:r>
              <a:rPr lang="ru-RU" sz="2000" dirty="0">
                <a:ea typeface="Calibri"/>
              </a:rPr>
              <a:t> з </a:t>
            </a:r>
            <a:r>
              <a:rPr lang="ru-RU" sz="2000" dirty="0" smtClean="0">
                <a:ea typeface="Calibri"/>
              </a:rPr>
              <a:t>гербам</a:t>
            </a:r>
            <a:endParaRPr lang="ru-RU" sz="2000" dirty="0"/>
          </a:p>
        </p:txBody>
      </p:sp>
      <p:pic>
        <p:nvPicPr>
          <p:cNvPr id="29698" name="Picture 2" descr="D:\майкевич ю\проекты\скорина\гравюры\Image-24.jpg"/>
          <p:cNvPicPr>
            <a:picLocks noChangeAspect="1" noChangeArrowheads="1"/>
          </p:cNvPicPr>
          <p:nvPr/>
        </p:nvPicPr>
        <p:blipFill rotWithShape="1">
          <a:blip r:embed="rId2">
            <a:extLst>
              <a:ext uri="{28A0092B-C50C-407E-A947-70E740481C1C}">
                <a14:useLocalDpi xmlns="" xmlns:a14="http://schemas.microsoft.com/office/drawing/2010/main" val="0"/>
              </a:ext>
            </a:extLst>
          </a:blip>
          <a:srcRect l="2156" t="4451" r="2446" b="2262"/>
          <a:stretch/>
        </p:blipFill>
        <p:spPr bwMode="auto">
          <a:xfrm>
            <a:off x="5602913" y="476672"/>
            <a:ext cx="3473699" cy="3600400"/>
          </a:xfrm>
          <a:prstGeom prst="rect">
            <a:avLst/>
          </a:prstGeom>
          <a:noFill/>
          <a:extLst>
            <a:ext uri="{909E8E84-426E-40DD-AFC4-6F175D3DCCD1}">
              <a14:hiddenFill xmlns="" xmlns:a14="http://schemas.microsoft.com/office/drawing/2010/main">
                <a:solidFill>
                  <a:srgbClr val="FFFFFF"/>
                </a:solidFill>
              </a14:hiddenFill>
            </a:ext>
          </a:extLst>
        </p:spPr>
      </p:pic>
      <p:sp>
        <p:nvSpPr>
          <p:cNvPr id="4" name="Подзаголовок 2"/>
          <p:cNvSpPr txBox="1">
            <a:spLocks/>
          </p:cNvSpPr>
          <p:nvPr/>
        </p:nvSpPr>
        <p:spPr>
          <a:xfrm>
            <a:off x="-18688" y="4221088"/>
            <a:ext cx="9144000" cy="2420888"/>
          </a:xfrm>
          <a:prstGeom prst="rect">
            <a:avLst/>
          </a:prstGeom>
        </p:spPr>
        <p:txBody>
          <a:bodyPr vert="horz">
            <a:noAutofit/>
          </a:bodyPr>
          <a:lstStyle>
            <a:lvl1pPr marL="0" indent="0" algn="ctr" rtl="0" eaLnBrk="1" latinLnBrk="0" hangingPunct="1">
              <a:spcBef>
                <a:spcPct val="20000"/>
              </a:spcBef>
              <a:buClr>
                <a:schemeClr val="tx1">
                  <a:shade val="95000"/>
                </a:schemeClr>
              </a:buClr>
              <a:buSzPct val="65000"/>
              <a:buFont typeface="Wingdings 2"/>
              <a:buNone/>
              <a:defRPr kumimoji="0" sz="2800" kern="1200">
                <a:solidFill>
                  <a:schemeClr val="tx1"/>
                </a:solidFill>
                <a:latin typeface="+mn-lt"/>
                <a:ea typeface="+mn-ea"/>
                <a:cs typeface="+mn-cs"/>
              </a:defRPr>
            </a:lvl1pPr>
            <a:lvl2pPr marL="457200" indent="0" algn="ctr" rtl="0" eaLnBrk="1" latinLnBrk="0" hangingPunct="1">
              <a:spcBef>
                <a:spcPct val="20000"/>
              </a:spcBef>
              <a:buClr>
                <a:schemeClr val="tx1"/>
              </a:buClr>
              <a:buSzPct val="80000"/>
              <a:buFont typeface="Wingdings 2"/>
              <a:buNone/>
              <a:defRPr kumimoji="0" sz="2400" kern="1200">
                <a:solidFill>
                  <a:schemeClr val="tx1"/>
                </a:solidFill>
                <a:latin typeface="+mn-lt"/>
                <a:ea typeface="+mn-ea"/>
                <a:cs typeface="+mn-cs"/>
              </a:defRPr>
            </a:lvl2pPr>
            <a:lvl3pPr marL="914400" indent="0" algn="ctr" rtl="0" eaLnBrk="1" latinLnBrk="0" hangingPunct="1">
              <a:spcBef>
                <a:spcPct val="20000"/>
              </a:spcBef>
              <a:buClr>
                <a:schemeClr val="tx1"/>
              </a:buClr>
              <a:buSzPct val="95000"/>
              <a:buFont typeface="Wingdings"/>
              <a:buNone/>
              <a:defRPr kumimoji="0" sz="2200" kern="1200">
                <a:solidFill>
                  <a:schemeClr val="tx1"/>
                </a:solidFill>
                <a:latin typeface="+mn-lt"/>
                <a:ea typeface="+mn-ea"/>
                <a:cs typeface="+mn-cs"/>
              </a:defRPr>
            </a:lvl3pPr>
            <a:lvl4pPr marL="1371600" indent="0" algn="ctr" rtl="0" eaLnBrk="1" latinLnBrk="0" hangingPunct="1">
              <a:spcBef>
                <a:spcPct val="20000"/>
              </a:spcBef>
              <a:buClr>
                <a:schemeClr val="tx1"/>
              </a:buClr>
              <a:buSzPct val="100000"/>
              <a:buFont typeface="Wingdings 3"/>
              <a:buNone/>
              <a:defRPr kumimoji="0" sz="2000" kern="1200">
                <a:solidFill>
                  <a:schemeClr val="tx1"/>
                </a:solidFill>
                <a:latin typeface="+mn-lt"/>
                <a:ea typeface="+mn-ea"/>
                <a:cs typeface="+mn-cs"/>
              </a:defRPr>
            </a:lvl4pPr>
            <a:lvl5pPr marL="1828800" indent="0" algn="ctr" rtl="0" eaLnBrk="1" latinLnBrk="0" hangingPunct="1">
              <a:spcBef>
                <a:spcPct val="20000"/>
              </a:spcBef>
              <a:buClr>
                <a:schemeClr val="tx1"/>
              </a:buClr>
              <a:buFont typeface="Wingdings 2"/>
              <a:buNone/>
              <a:defRPr kumimoji="0" sz="2000" kern="1200">
                <a:solidFill>
                  <a:schemeClr val="tx1"/>
                </a:solidFill>
                <a:latin typeface="+mn-lt"/>
                <a:ea typeface="+mn-ea"/>
                <a:cs typeface="+mn-cs"/>
              </a:defRPr>
            </a:lvl5pPr>
            <a:lvl6pPr marL="2286000" indent="0" algn="ctr" rtl="0" eaLnBrk="1" latinLnBrk="0" hangingPunct="1">
              <a:spcBef>
                <a:spcPct val="20000"/>
              </a:spcBef>
              <a:buClr>
                <a:schemeClr val="tx1"/>
              </a:buClr>
              <a:buFont typeface="Wingdings 3"/>
              <a:buNone/>
              <a:defRPr kumimoji="0" sz="1800" kern="1200">
                <a:solidFill>
                  <a:schemeClr val="tx1"/>
                </a:solidFill>
                <a:latin typeface="+mn-lt"/>
                <a:ea typeface="+mn-ea"/>
                <a:cs typeface="+mn-cs"/>
              </a:defRPr>
            </a:lvl6pPr>
            <a:lvl7pPr marL="2743200" indent="0" algn="ctr" rtl="0" eaLnBrk="1" latinLnBrk="0" hangingPunct="1">
              <a:spcBef>
                <a:spcPct val="20000"/>
              </a:spcBef>
              <a:buClr>
                <a:schemeClr val="tx1"/>
              </a:buClr>
              <a:buFont typeface="Wingdings 2"/>
              <a:buNone/>
              <a:defRPr kumimoji="0" sz="1600" kern="1200">
                <a:solidFill>
                  <a:schemeClr val="tx1"/>
                </a:solidFill>
                <a:latin typeface="+mn-lt"/>
                <a:ea typeface="+mn-ea"/>
                <a:cs typeface="+mn-cs"/>
              </a:defRPr>
            </a:lvl7pPr>
            <a:lvl8pPr marL="3200400" indent="0" algn="ctr" rtl="0" eaLnBrk="1" latinLnBrk="0" hangingPunct="1">
              <a:spcBef>
                <a:spcPct val="20000"/>
              </a:spcBef>
              <a:buClr>
                <a:schemeClr val="tx1"/>
              </a:buClr>
              <a:buFont typeface="Wingdings 2"/>
              <a:buNone/>
              <a:defRPr kumimoji="0" sz="1400" kern="1200">
                <a:solidFill>
                  <a:schemeClr val="tx1"/>
                </a:solidFill>
                <a:latin typeface="+mn-lt"/>
                <a:ea typeface="+mn-ea"/>
                <a:cs typeface="+mn-cs"/>
              </a:defRPr>
            </a:lvl8pPr>
            <a:lvl9pPr marL="3657600" indent="0" algn="ctr" rtl="0" eaLnBrk="1" latinLnBrk="0" hangingPunct="1">
              <a:spcBef>
                <a:spcPct val="20000"/>
              </a:spcBef>
              <a:buClr>
                <a:schemeClr val="tx1"/>
              </a:buClr>
              <a:buFont typeface="Wingdings 2"/>
              <a:buNone/>
              <a:defRPr kumimoji="0" sz="1400" kern="1200" baseline="0">
                <a:solidFill>
                  <a:schemeClr val="tx1"/>
                </a:solidFill>
                <a:latin typeface="+mn-lt"/>
                <a:ea typeface="+mn-ea"/>
                <a:cs typeface="+mn-cs"/>
              </a:defRPr>
            </a:lvl9pPr>
          </a:lstStyle>
          <a:p>
            <a:pPr algn="just"/>
            <a:r>
              <a:rPr lang="ru-RU" sz="2000" dirty="0" smtClean="0">
                <a:ea typeface="Calibri"/>
              </a:rPr>
              <a:t>Скарыны. А </a:t>
            </a:r>
            <a:r>
              <a:rPr lang="ru-RU" sz="2000" dirty="0">
                <a:ea typeface="Calibri"/>
              </a:rPr>
              <a:t>на </a:t>
            </a:r>
            <a:r>
              <a:rPr lang="ru-RU" sz="2000" dirty="0" err="1">
                <a:ea typeface="Calibri"/>
              </a:rPr>
              <a:t>сцягах</a:t>
            </a:r>
            <a:r>
              <a:rPr lang="ru-RU" sz="2000" dirty="0">
                <a:ea typeface="Calibri"/>
              </a:rPr>
              <a:t> </a:t>
            </a:r>
            <a:r>
              <a:rPr lang="ru-RU" sz="2000" dirty="0" err="1">
                <a:ea typeface="Calibri"/>
              </a:rPr>
              <a:t>ахоўнікаў</a:t>
            </a:r>
            <a:r>
              <a:rPr lang="ru-RU" sz="2000" dirty="0">
                <a:ea typeface="Calibri"/>
              </a:rPr>
              <a:t> </a:t>
            </a:r>
            <a:r>
              <a:rPr lang="ru-RU" sz="2000" dirty="0" err="1">
                <a:ea typeface="Calibri"/>
              </a:rPr>
              <a:t>скініі</a:t>
            </a:r>
            <a:r>
              <a:rPr lang="ru-RU" sz="2000" dirty="0">
                <a:ea typeface="Calibri"/>
              </a:rPr>
              <a:t> – </a:t>
            </a:r>
            <a:r>
              <a:rPr lang="ru-RU" sz="2000" dirty="0" err="1">
                <a:ea typeface="Calibri"/>
              </a:rPr>
              <a:t>знакі</a:t>
            </a:r>
            <a:r>
              <a:rPr lang="ru-RU" sz="2000" dirty="0">
                <a:ea typeface="Calibri"/>
              </a:rPr>
              <a:t>, </a:t>
            </a:r>
            <a:r>
              <a:rPr lang="ru-RU" sz="2000" dirty="0" err="1">
                <a:ea typeface="Calibri"/>
              </a:rPr>
              <a:t>якія</a:t>
            </a:r>
            <a:r>
              <a:rPr lang="ru-RU" sz="2000" dirty="0">
                <a:ea typeface="Calibri"/>
              </a:rPr>
              <a:t> </a:t>
            </a:r>
            <a:r>
              <a:rPr lang="ru-RU" sz="2000" dirty="0" err="1">
                <a:ea typeface="Calibri"/>
              </a:rPr>
              <a:t>маюць</a:t>
            </a:r>
            <a:r>
              <a:rPr lang="ru-RU" sz="2000" dirty="0">
                <a:ea typeface="Calibri"/>
              </a:rPr>
              <a:t> </a:t>
            </a:r>
            <a:r>
              <a:rPr lang="ru-RU" sz="2000" dirty="0" err="1">
                <a:ea typeface="Calibri"/>
              </a:rPr>
              <a:t>дачыненне</a:t>
            </a:r>
            <a:r>
              <a:rPr lang="ru-RU" sz="2000" dirty="0">
                <a:ea typeface="Calibri"/>
              </a:rPr>
              <a:t> да Скарыны. </a:t>
            </a:r>
            <a:r>
              <a:rPr lang="ru-RU" sz="2000" dirty="0" err="1" smtClean="0">
                <a:ea typeface="Calibri"/>
              </a:rPr>
              <a:t>Звяртаюць</a:t>
            </a:r>
            <a:r>
              <a:rPr lang="ru-RU" sz="2000" dirty="0" smtClean="0">
                <a:ea typeface="Calibri"/>
              </a:rPr>
              <a:t> на </a:t>
            </a:r>
            <a:r>
              <a:rPr lang="ru-RU" sz="2000" dirty="0" err="1" smtClean="0">
                <a:ea typeface="Calibri"/>
              </a:rPr>
              <a:t>сябе</a:t>
            </a:r>
            <a:r>
              <a:rPr lang="ru-RU" sz="2000" dirty="0" smtClean="0">
                <a:ea typeface="Calibri"/>
              </a:rPr>
              <a:t> </a:t>
            </a:r>
            <a:r>
              <a:rPr lang="ru-RU" sz="2000" dirty="0" err="1" smtClean="0">
                <a:ea typeface="Calibri"/>
              </a:rPr>
              <a:t>ўвагу</a:t>
            </a:r>
            <a:r>
              <a:rPr lang="ru-RU" sz="2000" dirty="0" smtClean="0">
                <a:ea typeface="Calibri"/>
              </a:rPr>
              <a:t> </a:t>
            </a:r>
            <a:r>
              <a:rPr lang="ru-RU" sz="2000" dirty="0" err="1" smtClean="0">
                <a:ea typeface="Calibri"/>
              </a:rPr>
              <a:t>невывучаныя</a:t>
            </a:r>
            <a:r>
              <a:rPr lang="ru-RU" sz="2000" dirty="0" smtClean="0">
                <a:ea typeface="Calibri"/>
              </a:rPr>
              <a:t> </a:t>
            </a:r>
            <a:r>
              <a:rPr lang="ru-RU" sz="2000" dirty="0" err="1" smtClean="0">
                <a:ea typeface="Calibri"/>
              </a:rPr>
              <a:t>выявы</a:t>
            </a:r>
            <a:r>
              <a:rPr lang="ru-RU" sz="2000" dirty="0" smtClean="0">
                <a:ea typeface="Calibri"/>
              </a:rPr>
              <a:t> </a:t>
            </a:r>
            <a:r>
              <a:rPr lang="ru-RU" sz="2000" dirty="0" err="1" smtClean="0">
                <a:ea typeface="Calibri"/>
              </a:rPr>
              <a:t>гербаў</a:t>
            </a:r>
            <a:r>
              <a:rPr lang="ru-RU" sz="2000" dirty="0" smtClean="0">
                <a:ea typeface="Calibri"/>
              </a:rPr>
              <a:t> (</a:t>
            </a:r>
            <a:r>
              <a:rPr lang="ru-RU" sz="2000" dirty="0" err="1" smtClean="0">
                <a:ea typeface="Calibri"/>
              </a:rPr>
              <a:t>сімвалічных</a:t>
            </a:r>
            <a:r>
              <a:rPr lang="ru-RU" sz="2000" dirty="0" smtClean="0">
                <a:ea typeface="Calibri"/>
              </a:rPr>
              <a:t> </a:t>
            </a:r>
            <a:r>
              <a:rPr lang="ru-RU" sz="2000" dirty="0" err="1" smtClean="0">
                <a:ea typeface="Calibri"/>
              </a:rPr>
              <a:t>знакаў</a:t>
            </a:r>
            <a:r>
              <a:rPr lang="ru-RU" sz="2000" dirty="0" smtClean="0">
                <a:ea typeface="Calibri"/>
              </a:rPr>
              <a:t>) на </a:t>
            </a:r>
            <a:r>
              <a:rPr lang="ru-RU" sz="2000" dirty="0" err="1" smtClean="0">
                <a:ea typeface="Calibri"/>
              </a:rPr>
              <a:t>сцягах</a:t>
            </a:r>
            <a:r>
              <a:rPr lang="ru-RU" sz="2000" dirty="0" smtClean="0">
                <a:ea typeface="Calibri"/>
              </a:rPr>
              <a:t>: </a:t>
            </a:r>
            <a:r>
              <a:rPr lang="ru-RU" sz="2000" dirty="0" err="1" smtClean="0">
                <a:ea typeface="Calibri"/>
              </a:rPr>
              <a:t>двухгаловы</a:t>
            </a:r>
            <a:r>
              <a:rPr lang="ru-RU" sz="2000" dirty="0" smtClean="0">
                <a:ea typeface="Calibri"/>
              </a:rPr>
              <a:t> </a:t>
            </a:r>
            <a:r>
              <a:rPr lang="ru-RU" sz="2000" dirty="0" err="1" smtClean="0">
                <a:ea typeface="Calibri"/>
              </a:rPr>
              <a:t>арол</a:t>
            </a:r>
            <a:r>
              <a:rPr lang="ru-RU" sz="2000" dirty="0" smtClean="0">
                <a:ea typeface="Calibri"/>
              </a:rPr>
              <a:t> (герб Святой </a:t>
            </a:r>
            <a:r>
              <a:rPr lang="ru-RU" sz="2000" dirty="0" err="1" smtClean="0">
                <a:ea typeface="Calibri"/>
              </a:rPr>
              <a:t>Рымскай</a:t>
            </a:r>
            <a:r>
              <a:rPr lang="ru-RU" sz="2000" dirty="0" smtClean="0">
                <a:ea typeface="Calibri"/>
              </a:rPr>
              <a:t> </a:t>
            </a:r>
            <a:r>
              <a:rPr lang="ru-RU" sz="2000" dirty="0" err="1" smtClean="0">
                <a:ea typeface="Calibri"/>
              </a:rPr>
              <a:t>імперыі</a:t>
            </a:r>
            <a:r>
              <a:rPr lang="ru-RU" sz="2000" dirty="0" smtClean="0">
                <a:ea typeface="Calibri"/>
              </a:rPr>
              <a:t>), </a:t>
            </a:r>
            <a:r>
              <a:rPr lang="ru-RU" sz="2000" dirty="0" err="1" smtClean="0">
                <a:ea typeface="Calibri"/>
              </a:rPr>
              <a:t>літара</a:t>
            </a:r>
            <a:r>
              <a:rPr lang="ru-RU" sz="2000" dirty="0" smtClean="0">
                <a:ea typeface="Calibri"/>
              </a:rPr>
              <a:t> Ж (герб «</a:t>
            </a:r>
            <a:r>
              <a:rPr lang="ru-RU" sz="2000" dirty="0" err="1" smtClean="0">
                <a:ea typeface="Calibri"/>
              </a:rPr>
              <a:t>Еліта</a:t>
            </a:r>
            <a:r>
              <a:rPr lang="ru-RU" sz="2000" dirty="0" smtClean="0">
                <a:ea typeface="Calibri"/>
              </a:rPr>
              <a:t>»), </a:t>
            </a:r>
            <a:r>
              <a:rPr lang="ru-RU" sz="2000" dirty="0" err="1" smtClean="0">
                <a:ea typeface="Calibri"/>
              </a:rPr>
              <a:t>гурток</a:t>
            </a:r>
            <a:r>
              <a:rPr lang="ru-RU" sz="2000" dirty="0" smtClean="0">
                <a:ea typeface="Calibri"/>
              </a:rPr>
              <a:t> </a:t>
            </a:r>
            <a:r>
              <a:rPr lang="ru-RU" sz="2000" dirty="0" err="1" smtClean="0">
                <a:ea typeface="Calibri"/>
              </a:rPr>
              <a:t>са</a:t>
            </a:r>
            <a:r>
              <a:rPr lang="ru-RU" sz="2000" dirty="0" smtClean="0">
                <a:ea typeface="Calibri"/>
              </a:rPr>
              <a:t> </a:t>
            </a:r>
            <a:r>
              <a:rPr lang="ru-RU" sz="2000" dirty="0" err="1" smtClean="0">
                <a:ea typeface="Calibri"/>
              </a:rPr>
              <a:t>стрэлкай</a:t>
            </a:r>
            <a:r>
              <a:rPr lang="ru-RU" sz="2000" dirty="0" smtClean="0">
                <a:ea typeface="Calibri"/>
              </a:rPr>
              <a:t> </a:t>
            </a:r>
            <a:r>
              <a:rPr lang="ru-RU" sz="2000" dirty="0" err="1" smtClean="0">
                <a:ea typeface="Calibri"/>
              </a:rPr>
              <a:t>уверсе</a:t>
            </a:r>
            <a:r>
              <a:rPr lang="ru-RU" sz="2000" dirty="0" smtClean="0">
                <a:ea typeface="Calibri"/>
              </a:rPr>
              <a:t> і </a:t>
            </a:r>
            <a:r>
              <a:rPr lang="ru-RU" sz="2000" dirty="0" err="1" smtClean="0">
                <a:ea typeface="Calibri"/>
              </a:rPr>
              <a:t>ўпісанай</a:t>
            </a:r>
            <a:r>
              <a:rPr lang="ru-RU" sz="2000" dirty="0" smtClean="0">
                <a:ea typeface="Calibri"/>
              </a:rPr>
              <a:t> у </a:t>
            </a:r>
            <a:r>
              <a:rPr lang="ru-RU" sz="2000" dirty="0" err="1" smtClean="0">
                <a:ea typeface="Calibri"/>
              </a:rPr>
              <a:t>яго</a:t>
            </a:r>
            <a:r>
              <a:rPr lang="ru-RU" sz="2000" dirty="0" smtClean="0">
                <a:ea typeface="Calibri"/>
              </a:rPr>
              <a:t> </a:t>
            </a:r>
            <a:r>
              <a:rPr lang="ru-RU" sz="2000" dirty="0" err="1" smtClean="0">
                <a:ea typeface="Calibri"/>
              </a:rPr>
              <a:t>зоркай</a:t>
            </a:r>
            <a:r>
              <a:rPr lang="ru-RU" sz="2000" dirty="0" smtClean="0">
                <a:ea typeface="Calibri"/>
              </a:rPr>
              <a:t> (герб </a:t>
            </a:r>
            <a:r>
              <a:rPr lang="ru-RU" sz="2000" dirty="0" err="1" smtClean="0">
                <a:ea typeface="Calibri"/>
              </a:rPr>
              <a:t>князёў</a:t>
            </a:r>
            <a:r>
              <a:rPr lang="ru-RU" sz="2000" dirty="0" smtClean="0">
                <a:ea typeface="Calibri"/>
              </a:rPr>
              <a:t> </a:t>
            </a:r>
            <a:r>
              <a:rPr lang="ru-RU" sz="2000" dirty="0" err="1" smtClean="0">
                <a:ea typeface="Calibri"/>
              </a:rPr>
              <a:t>Астрожскіх</a:t>
            </a:r>
            <a:r>
              <a:rPr lang="ru-RU" sz="2000" dirty="0" smtClean="0">
                <a:ea typeface="Calibri"/>
              </a:rPr>
              <a:t>?), </a:t>
            </a:r>
            <a:r>
              <a:rPr lang="ru-RU" sz="2000" dirty="0" err="1" smtClean="0">
                <a:ea typeface="Calibri"/>
              </a:rPr>
              <a:t>літара</a:t>
            </a:r>
            <a:r>
              <a:rPr lang="ru-RU" sz="2000" dirty="0" smtClean="0">
                <a:ea typeface="Calibri"/>
              </a:rPr>
              <a:t> </a:t>
            </a:r>
            <a:r>
              <a:rPr lang="en-US" sz="2000" dirty="0" smtClean="0">
                <a:ea typeface="Calibri"/>
              </a:rPr>
              <a:t>W</a:t>
            </a:r>
            <a:r>
              <a:rPr lang="be-BY" sz="2000" dirty="0" smtClean="0">
                <a:ea typeface="Calibri"/>
              </a:rPr>
              <a:t>,</a:t>
            </a:r>
            <a:r>
              <a:rPr lang="en-US" sz="2000" dirty="0" smtClean="0">
                <a:ea typeface="Calibri"/>
              </a:rPr>
              <a:t> </a:t>
            </a:r>
            <a:r>
              <a:rPr lang="ru-RU" sz="2000" dirty="0" err="1" smtClean="0">
                <a:ea typeface="Calibri"/>
              </a:rPr>
              <a:t>тры</a:t>
            </a:r>
            <a:r>
              <a:rPr lang="ru-RU" sz="2000" dirty="0" smtClean="0">
                <a:ea typeface="Calibri"/>
              </a:rPr>
              <a:t> </a:t>
            </a:r>
            <a:r>
              <a:rPr lang="ru-RU" sz="2000" dirty="0" err="1" smtClean="0">
                <a:ea typeface="Calibri"/>
              </a:rPr>
              <a:t>ражкі</a:t>
            </a:r>
            <a:r>
              <a:rPr lang="ru-RU" sz="2000" dirty="0" smtClean="0">
                <a:ea typeface="Calibri"/>
              </a:rPr>
              <a:t> (герб «Трубы»), </a:t>
            </a:r>
            <a:r>
              <a:rPr lang="ru-RU" sz="2000" dirty="0" err="1" smtClean="0">
                <a:ea typeface="Calibri"/>
              </a:rPr>
              <a:t>карона</a:t>
            </a:r>
            <a:r>
              <a:rPr lang="ru-RU" sz="2000" dirty="0" smtClean="0">
                <a:ea typeface="Calibri"/>
              </a:rPr>
              <a:t> з </a:t>
            </a:r>
            <a:r>
              <a:rPr lang="ru-RU" sz="2000" dirty="0" err="1" smtClean="0">
                <a:ea typeface="Calibri"/>
              </a:rPr>
              <a:t>зоркай</a:t>
            </a:r>
            <a:r>
              <a:rPr lang="ru-RU" sz="2000" dirty="0" smtClean="0">
                <a:ea typeface="Calibri"/>
              </a:rPr>
              <a:t> і </a:t>
            </a:r>
            <a:r>
              <a:rPr lang="ru-RU" sz="2000" dirty="0" err="1" smtClean="0">
                <a:ea typeface="Calibri"/>
              </a:rPr>
              <a:t>інш</a:t>
            </a:r>
            <a:r>
              <a:rPr lang="ru-RU" sz="2000" dirty="0" smtClean="0">
                <a:ea typeface="Calibri"/>
              </a:rPr>
              <a:t>. Не </a:t>
            </a:r>
            <a:r>
              <a:rPr lang="ru-RU" sz="2000" dirty="0" err="1" smtClean="0">
                <a:ea typeface="Calibri"/>
              </a:rPr>
              <a:t>выключана</a:t>
            </a:r>
            <a:r>
              <a:rPr lang="ru-RU" sz="2000" dirty="0" smtClean="0">
                <a:ea typeface="Calibri"/>
              </a:rPr>
              <a:t>, </a:t>
            </a:r>
            <a:r>
              <a:rPr lang="ru-RU" sz="2000" dirty="0" err="1" smtClean="0">
                <a:ea typeface="Calibri"/>
              </a:rPr>
              <a:t>што</a:t>
            </a:r>
            <a:r>
              <a:rPr lang="ru-RU" sz="2000" dirty="0" smtClean="0">
                <a:ea typeface="Calibri"/>
              </a:rPr>
              <a:t> гербы на </a:t>
            </a:r>
            <a:r>
              <a:rPr lang="ru-RU" sz="2000" dirty="0" err="1" smtClean="0">
                <a:ea typeface="Calibri"/>
              </a:rPr>
              <a:t>сцягах</a:t>
            </a:r>
            <a:r>
              <a:rPr lang="ru-RU" sz="2000" dirty="0" smtClean="0">
                <a:ea typeface="Calibri"/>
              </a:rPr>
              <a:t> </a:t>
            </a:r>
            <a:r>
              <a:rPr lang="ru-RU" sz="2000" dirty="0" err="1" smtClean="0">
                <a:ea typeface="Calibri"/>
              </a:rPr>
              <a:t>маюць</a:t>
            </a:r>
            <a:r>
              <a:rPr lang="ru-RU" sz="2000" dirty="0" smtClean="0">
                <a:ea typeface="Calibri"/>
              </a:rPr>
              <a:t> </a:t>
            </a:r>
            <a:r>
              <a:rPr lang="ru-RU" sz="2000" dirty="0" err="1" smtClean="0">
                <a:ea typeface="Calibri"/>
              </a:rPr>
              <a:t>дачыненне</a:t>
            </a:r>
            <a:r>
              <a:rPr lang="ru-RU" sz="2000" dirty="0" smtClean="0">
                <a:ea typeface="Calibri"/>
              </a:rPr>
              <a:t> да </a:t>
            </a:r>
            <a:r>
              <a:rPr lang="ru-RU" sz="2000" dirty="0" err="1" smtClean="0">
                <a:ea typeface="Calibri"/>
              </a:rPr>
              <a:t>пэўных</a:t>
            </a:r>
            <a:r>
              <a:rPr lang="ru-RU" sz="2000" dirty="0" smtClean="0">
                <a:ea typeface="Calibri"/>
              </a:rPr>
              <a:t> </a:t>
            </a:r>
            <a:r>
              <a:rPr lang="ru-RU" sz="2000" dirty="0" err="1" smtClean="0">
                <a:ea typeface="Calibri"/>
              </a:rPr>
              <a:t>асоб</a:t>
            </a:r>
            <a:r>
              <a:rPr lang="ru-RU" sz="2000" dirty="0" smtClean="0">
                <a:ea typeface="Calibri"/>
              </a:rPr>
              <a:t> (</a:t>
            </a:r>
            <a:r>
              <a:rPr lang="ru-RU" sz="2000" dirty="0" err="1" smtClean="0">
                <a:ea typeface="Calibri"/>
              </a:rPr>
              <a:t>магнатаў</a:t>
            </a:r>
            <a:r>
              <a:rPr lang="ru-RU" sz="2000" dirty="0" smtClean="0">
                <a:ea typeface="Calibri"/>
              </a:rPr>
              <a:t>, </a:t>
            </a:r>
            <a:r>
              <a:rPr lang="ru-RU" sz="2000" dirty="0" err="1" smtClean="0">
                <a:ea typeface="Calibri"/>
              </a:rPr>
              <a:t>заступнікаў</a:t>
            </a:r>
            <a:r>
              <a:rPr lang="ru-RU" sz="2000" dirty="0" smtClean="0">
                <a:ea typeface="Calibri"/>
              </a:rPr>
              <a:t>), </a:t>
            </a:r>
            <a:r>
              <a:rPr lang="ru-RU" sz="2000" dirty="0" err="1" smtClean="0">
                <a:ea typeface="Calibri"/>
              </a:rPr>
              <a:t>якія</a:t>
            </a:r>
            <a:r>
              <a:rPr lang="ru-RU" sz="2000" dirty="0" smtClean="0">
                <a:ea typeface="Calibri"/>
              </a:rPr>
              <a:t> </a:t>
            </a:r>
            <a:r>
              <a:rPr lang="ru-RU" sz="2000" dirty="0" err="1" smtClean="0">
                <a:ea typeface="Calibri"/>
              </a:rPr>
              <a:t>садзейнічалі</a:t>
            </a:r>
            <a:r>
              <a:rPr lang="ru-RU" sz="2000" dirty="0" smtClean="0">
                <a:ea typeface="Calibri"/>
              </a:rPr>
              <a:t> </a:t>
            </a:r>
            <a:r>
              <a:rPr lang="ru-RU" sz="2000" dirty="0" err="1" smtClean="0">
                <a:ea typeface="Calibri"/>
              </a:rPr>
              <a:t>кнігавыдавецкай</a:t>
            </a:r>
            <a:r>
              <a:rPr lang="ru-RU" sz="2000" dirty="0" smtClean="0">
                <a:ea typeface="Calibri"/>
              </a:rPr>
              <a:t> </a:t>
            </a:r>
            <a:r>
              <a:rPr lang="ru-RU" sz="2000" dirty="0" err="1" smtClean="0">
                <a:ea typeface="Calibri"/>
              </a:rPr>
              <a:t>дзейнасці</a:t>
            </a:r>
            <a:r>
              <a:rPr lang="ru-RU" sz="2000" dirty="0" smtClean="0">
                <a:ea typeface="Calibri"/>
              </a:rPr>
              <a:t> Скарыны. </a:t>
            </a:r>
            <a:endParaRPr lang="ru-RU" sz="2000" dirty="0"/>
          </a:p>
        </p:txBody>
      </p:sp>
    </p:spTree>
    <p:extLst>
      <p:ext uri="{BB962C8B-B14F-4D97-AF65-F5344CB8AC3E}">
        <p14:creationId xmlns="" xmlns:p14="http://schemas.microsoft.com/office/powerpoint/2010/main" val="9405659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0" y="404664"/>
            <a:ext cx="9144000" cy="6120680"/>
          </a:xfrm>
        </p:spPr>
        <p:txBody>
          <a:bodyPr>
            <a:normAutofit/>
          </a:bodyPr>
          <a:lstStyle/>
          <a:p>
            <a:r>
              <a:rPr lang="be-BY" sz="3600" b="1" u="sng" dirty="0" smtClean="0">
                <a:solidFill>
                  <a:schemeClr val="accent1"/>
                </a:solidFill>
                <a:effectLst>
                  <a:outerShdw blurRad="38100" dist="38100" dir="2700000" algn="tl">
                    <a:srgbClr val="000000">
                      <a:alpha val="43137"/>
                    </a:srgbClr>
                  </a:outerShdw>
                </a:effectLst>
              </a:rPr>
              <a:t>Трэцяя група</a:t>
            </a:r>
          </a:p>
          <a:p>
            <a:r>
              <a:rPr lang="be-BY" sz="3600" b="1" dirty="0" smtClean="0"/>
              <a:t> </a:t>
            </a:r>
            <a:r>
              <a:rPr lang="be-BY" sz="3600" dirty="0" smtClean="0"/>
              <a:t>Фактычна паміж другой і трэцяй групамі гравюр істотнай розніцы няма. Масавыя сцэны, лінейная перспектыва, глыбіня ў раскрыцці вобразаў характэрныя для абедзвюх груп. Але, падзяляючы гравюры па чыста фармальных прыкметах, да трэцяй групы можна аднесці тыя, дзе асноўная дзея перанесена з цэнтра ў левы куток.</a:t>
            </a:r>
            <a:endParaRPr lang="ru-RU" sz="3600" dirty="0"/>
          </a:p>
        </p:txBody>
      </p:sp>
    </p:spTree>
    <p:extLst>
      <p:ext uri="{BB962C8B-B14F-4D97-AF65-F5344CB8AC3E}">
        <p14:creationId xmlns="" xmlns:p14="http://schemas.microsoft.com/office/powerpoint/2010/main" val="4687369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1" y="0"/>
            <a:ext cx="5796136" cy="4221088"/>
          </a:xfrm>
        </p:spPr>
        <p:txBody>
          <a:bodyPr>
            <a:noAutofit/>
          </a:bodyPr>
          <a:lstStyle/>
          <a:p>
            <a:pPr lvl="0" algn="just"/>
            <a:r>
              <a:rPr lang="ru-RU" sz="1700" b="1" dirty="0" smtClean="0">
                <a:solidFill>
                  <a:schemeClr val="accent1"/>
                </a:solidFill>
                <a:ea typeface="Calibri"/>
              </a:rPr>
              <a:t>«</a:t>
            </a:r>
            <a:r>
              <a:rPr lang="ru-RU" sz="1700" b="1" dirty="0">
                <a:solidFill>
                  <a:schemeClr val="accent1"/>
                </a:solidFill>
                <a:ea typeface="Calibri"/>
              </a:rPr>
              <a:t>Царь </a:t>
            </a:r>
            <a:r>
              <a:rPr lang="ru-RU" sz="1700" b="1" dirty="0" err="1">
                <a:solidFill>
                  <a:schemeClr val="accent1"/>
                </a:solidFill>
                <a:ea typeface="Calibri"/>
              </a:rPr>
              <a:t>Саломон</a:t>
            </a:r>
            <a:r>
              <a:rPr lang="ru-RU" sz="1700" b="1" dirty="0">
                <a:solidFill>
                  <a:schemeClr val="accent1"/>
                </a:solidFill>
                <a:ea typeface="Calibri"/>
              </a:rPr>
              <a:t> ставит храм </a:t>
            </a:r>
            <a:r>
              <a:rPr lang="ru-RU" sz="1700" b="1" dirty="0" smtClean="0">
                <a:solidFill>
                  <a:schemeClr val="accent1"/>
                </a:solidFill>
                <a:ea typeface="Calibri"/>
              </a:rPr>
              <a:t>Господу Богу </a:t>
            </a:r>
            <a:r>
              <a:rPr lang="ru-RU" sz="1700" b="1" dirty="0" err="1">
                <a:solidFill>
                  <a:schemeClr val="accent1"/>
                </a:solidFill>
                <a:ea typeface="Calibri"/>
              </a:rPr>
              <a:t>въ</a:t>
            </a:r>
            <a:r>
              <a:rPr lang="ru-RU" sz="1700" b="1" dirty="0">
                <a:solidFill>
                  <a:schemeClr val="accent1"/>
                </a:solidFill>
                <a:ea typeface="Calibri"/>
              </a:rPr>
              <a:t> </a:t>
            </a:r>
            <a:r>
              <a:rPr lang="ru-RU" sz="1700" b="1" dirty="0" err="1" smtClean="0">
                <a:solidFill>
                  <a:schemeClr val="accent1"/>
                </a:solidFill>
                <a:ea typeface="Calibri"/>
              </a:rPr>
              <a:t>Ерусалиме</a:t>
            </a:r>
            <a:r>
              <a:rPr lang="ru-RU" sz="1700" b="1" dirty="0" smtClean="0">
                <a:solidFill>
                  <a:schemeClr val="accent1"/>
                </a:solidFill>
                <a:ea typeface="Calibri"/>
              </a:rPr>
              <a:t>» («</a:t>
            </a:r>
            <a:r>
              <a:rPr lang="ru-RU" sz="1700" b="1" dirty="0" err="1" smtClean="0">
                <a:solidFill>
                  <a:schemeClr val="accent1"/>
                </a:solidFill>
                <a:ea typeface="Calibri"/>
              </a:rPr>
              <a:t>Будаўніцтва</a:t>
            </a:r>
            <a:r>
              <a:rPr lang="ru-RU" sz="1700" b="1" dirty="0" smtClean="0">
                <a:solidFill>
                  <a:schemeClr val="accent1"/>
                </a:solidFill>
                <a:ea typeface="Calibri"/>
              </a:rPr>
              <a:t> храма </a:t>
            </a:r>
            <a:r>
              <a:rPr lang="ru-RU" sz="1700" b="1" dirty="0">
                <a:solidFill>
                  <a:schemeClr val="accent1"/>
                </a:solidFill>
                <a:ea typeface="Calibri"/>
              </a:rPr>
              <a:t>ў</a:t>
            </a:r>
            <a:r>
              <a:rPr lang="ru-RU" sz="1700" b="1" dirty="0" smtClean="0">
                <a:solidFill>
                  <a:schemeClr val="accent1"/>
                </a:solidFill>
                <a:ea typeface="Calibri"/>
              </a:rPr>
              <a:t> </a:t>
            </a:r>
            <a:r>
              <a:rPr lang="ru-RU" sz="1700" b="1" dirty="0" err="1" smtClean="0">
                <a:solidFill>
                  <a:schemeClr val="accent1"/>
                </a:solidFill>
                <a:ea typeface="Calibri"/>
              </a:rPr>
              <a:t>Іерусаліме</a:t>
            </a:r>
            <a:r>
              <a:rPr lang="ru-RU" sz="1700" b="1" dirty="0" smtClean="0">
                <a:solidFill>
                  <a:schemeClr val="accent1"/>
                </a:solidFill>
                <a:ea typeface="Calibri"/>
              </a:rPr>
              <a:t>»). </a:t>
            </a:r>
            <a:r>
              <a:rPr lang="ru-RU" sz="1700" dirty="0" err="1" smtClean="0">
                <a:ea typeface="Calibri"/>
              </a:rPr>
              <a:t>Тытульны</a:t>
            </a:r>
            <a:r>
              <a:rPr lang="ru-RU" sz="1700" dirty="0" smtClean="0">
                <a:ea typeface="Calibri"/>
              </a:rPr>
              <a:t> </a:t>
            </a:r>
            <a:r>
              <a:rPr lang="ru-RU" sz="1700" dirty="0" err="1" smtClean="0">
                <a:ea typeface="Calibri"/>
              </a:rPr>
              <a:t>ліст</a:t>
            </a:r>
            <a:r>
              <a:rPr lang="ru-RU" sz="1700" dirty="0" smtClean="0">
                <a:ea typeface="Calibri"/>
              </a:rPr>
              <a:t> 119 </a:t>
            </a:r>
            <a:r>
              <a:rPr lang="ru-RU" sz="1700" dirty="0" err="1" smtClean="0">
                <a:ea typeface="Calibri"/>
              </a:rPr>
              <a:t>трэцяй</a:t>
            </a:r>
            <a:r>
              <a:rPr lang="ru-RU" sz="1700" dirty="0" smtClean="0">
                <a:ea typeface="Calibri"/>
              </a:rPr>
              <a:t> «</a:t>
            </a:r>
            <a:r>
              <a:rPr lang="ru-RU" sz="1700" dirty="0" err="1" smtClean="0">
                <a:ea typeface="Calibri"/>
              </a:rPr>
              <a:t>Кнігі</a:t>
            </a:r>
            <a:r>
              <a:rPr lang="ru-RU" sz="1700" dirty="0" smtClean="0">
                <a:ea typeface="Calibri"/>
              </a:rPr>
              <a:t> </a:t>
            </a:r>
            <a:r>
              <a:rPr lang="ru-RU" sz="1700" dirty="0" err="1" smtClean="0">
                <a:ea typeface="Calibri"/>
              </a:rPr>
              <a:t>царстваў</a:t>
            </a:r>
            <a:r>
              <a:rPr lang="ru-RU" sz="1700" dirty="0" smtClean="0">
                <a:ea typeface="Calibri"/>
              </a:rPr>
              <a:t>». 10 </a:t>
            </a:r>
            <a:r>
              <a:rPr lang="ru-RU" sz="1700" dirty="0" err="1" smtClean="0">
                <a:ea typeface="Calibri"/>
              </a:rPr>
              <a:t>жніўня</a:t>
            </a:r>
            <a:r>
              <a:rPr lang="ru-RU" sz="1700" dirty="0" smtClean="0">
                <a:ea typeface="Calibri"/>
              </a:rPr>
              <a:t> 1518 г</a:t>
            </a:r>
            <a:r>
              <a:rPr lang="ru-RU" sz="1700" dirty="0">
                <a:ea typeface="Calibri"/>
              </a:rPr>
              <a:t>. 105х105 мм. </a:t>
            </a:r>
            <a:r>
              <a:rPr lang="ru-RU" sz="1700" dirty="0" err="1" smtClean="0">
                <a:ea typeface="Calibri"/>
              </a:rPr>
              <a:t>Цар</a:t>
            </a:r>
            <a:r>
              <a:rPr lang="ru-RU" sz="1700" dirty="0" smtClean="0">
                <a:ea typeface="Calibri"/>
              </a:rPr>
              <a:t> </a:t>
            </a:r>
            <a:r>
              <a:rPr lang="ru-RU" sz="1700" dirty="0" err="1" smtClean="0">
                <a:ea typeface="Calibri"/>
              </a:rPr>
              <a:t>Саламон</a:t>
            </a:r>
            <a:r>
              <a:rPr lang="ru-RU" sz="1700" dirty="0" smtClean="0">
                <a:ea typeface="Calibri"/>
              </a:rPr>
              <a:t> </a:t>
            </a:r>
            <a:r>
              <a:rPr lang="ru-RU" sz="1700" dirty="0" err="1" smtClean="0">
                <a:ea typeface="Calibri"/>
              </a:rPr>
              <a:t>са</a:t>
            </a:r>
            <a:r>
              <a:rPr lang="ru-RU" sz="1700" dirty="0" smtClean="0">
                <a:ea typeface="Calibri"/>
              </a:rPr>
              <a:t> </a:t>
            </a:r>
            <a:r>
              <a:rPr lang="ru-RU" sz="1700" dirty="0" err="1" smtClean="0">
                <a:ea typeface="Calibri"/>
              </a:rPr>
              <a:t>світай</a:t>
            </a:r>
            <a:r>
              <a:rPr lang="ru-RU" sz="1700" dirty="0" smtClean="0">
                <a:ea typeface="Calibri"/>
              </a:rPr>
              <a:t> </a:t>
            </a:r>
            <a:r>
              <a:rPr lang="ru-RU" sz="1700" dirty="0" err="1" smtClean="0">
                <a:ea typeface="Calibri"/>
              </a:rPr>
              <a:t>аглядае</a:t>
            </a:r>
            <a:r>
              <a:rPr lang="ru-RU" sz="1700" dirty="0" smtClean="0">
                <a:ea typeface="Calibri"/>
              </a:rPr>
              <a:t> </a:t>
            </a:r>
            <a:r>
              <a:rPr lang="ru-RU" sz="1700" dirty="0" err="1" smtClean="0">
                <a:ea typeface="Calibri"/>
              </a:rPr>
              <a:t>будаўніцтва</a:t>
            </a:r>
            <a:r>
              <a:rPr lang="ru-RU" sz="1700" dirty="0" smtClean="0">
                <a:ea typeface="Calibri"/>
              </a:rPr>
              <a:t> храма</a:t>
            </a:r>
            <a:r>
              <a:rPr lang="ru-RU" sz="1700" dirty="0">
                <a:ea typeface="Calibri"/>
              </a:rPr>
              <a:t>. </a:t>
            </a:r>
            <a:r>
              <a:rPr lang="ru-RU" sz="1700" dirty="0" err="1">
                <a:ea typeface="Calibri"/>
              </a:rPr>
              <a:t>Паводле</a:t>
            </a:r>
            <a:r>
              <a:rPr lang="ru-RU" sz="1700" dirty="0">
                <a:ea typeface="Calibri"/>
              </a:rPr>
              <a:t> </a:t>
            </a:r>
            <a:r>
              <a:rPr lang="ru-RU" sz="1700" dirty="0" err="1">
                <a:ea typeface="Calibri"/>
              </a:rPr>
              <a:t>біблейскага</a:t>
            </a:r>
            <a:r>
              <a:rPr lang="ru-RU" sz="1700" dirty="0">
                <a:ea typeface="Calibri"/>
              </a:rPr>
              <a:t> </a:t>
            </a:r>
            <a:r>
              <a:rPr lang="ru-RU" sz="1700" dirty="0" err="1">
                <a:ea typeface="Calibri"/>
              </a:rPr>
              <a:t>падання</a:t>
            </a:r>
            <a:r>
              <a:rPr lang="ru-RU" sz="1700" dirty="0">
                <a:ea typeface="Calibri"/>
              </a:rPr>
              <a:t>, </a:t>
            </a:r>
            <a:r>
              <a:rPr lang="ru-RU" sz="1700" dirty="0" err="1">
                <a:ea typeface="Calibri"/>
              </a:rPr>
              <a:t>іерусалімскі</a:t>
            </a:r>
            <a:r>
              <a:rPr lang="ru-RU" sz="1700" dirty="0">
                <a:ea typeface="Calibri"/>
              </a:rPr>
              <a:t> храм разам з </a:t>
            </a:r>
            <a:r>
              <a:rPr lang="ru-RU" sz="1700" dirty="0" err="1">
                <a:ea typeface="Calibri"/>
              </a:rPr>
              <a:t>царскім</a:t>
            </a:r>
            <a:r>
              <a:rPr lang="ru-RU" sz="1700" dirty="0">
                <a:ea typeface="Calibri"/>
              </a:rPr>
              <a:t> палацам і </a:t>
            </a:r>
            <a:r>
              <a:rPr lang="ru-RU" sz="1700" dirty="0" err="1">
                <a:ea typeface="Calibri"/>
              </a:rPr>
              <a:t>гарадскімі</a:t>
            </a:r>
            <a:r>
              <a:rPr lang="ru-RU" sz="1700" dirty="0">
                <a:ea typeface="Calibri"/>
              </a:rPr>
              <a:t> </a:t>
            </a:r>
            <a:r>
              <a:rPr lang="ru-RU" sz="1700" dirty="0" err="1">
                <a:ea typeface="Calibri"/>
              </a:rPr>
              <a:t>сценамі</a:t>
            </a:r>
            <a:r>
              <a:rPr lang="ru-RU" sz="1700" dirty="0">
                <a:ea typeface="Calibri"/>
              </a:rPr>
              <a:t> </a:t>
            </a:r>
            <a:r>
              <a:rPr lang="ru-RU" sz="1700" dirty="0" err="1">
                <a:ea typeface="Calibri"/>
              </a:rPr>
              <a:t>будавалі</a:t>
            </a:r>
            <a:r>
              <a:rPr lang="ru-RU" sz="1700" dirty="0">
                <a:ea typeface="Calibri"/>
              </a:rPr>
              <a:t> ў </a:t>
            </a:r>
            <a:r>
              <a:rPr lang="ru-RU" sz="1700" dirty="0" smtClean="0">
                <a:ea typeface="Calibri"/>
              </a:rPr>
              <a:t>ХХ </a:t>
            </a:r>
            <a:r>
              <a:rPr lang="ru-RU" sz="1700" dirty="0">
                <a:ea typeface="Calibri"/>
              </a:rPr>
              <a:t>ст. да н. э. 70 тыс. </a:t>
            </a:r>
            <a:r>
              <a:rPr lang="ru-RU" sz="1700" dirty="0" err="1" smtClean="0">
                <a:ea typeface="Calibri"/>
              </a:rPr>
              <a:t>муляроў</a:t>
            </a:r>
            <a:r>
              <a:rPr lang="ru-RU" sz="1700" dirty="0" smtClean="0">
                <a:ea typeface="Calibri"/>
              </a:rPr>
              <a:t> </a:t>
            </a:r>
            <a:r>
              <a:rPr lang="ru-RU" sz="1700" dirty="0">
                <a:ea typeface="Calibri"/>
              </a:rPr>
              <a:t>і 80 тыс. </a:t>
            </a:r>
            <a:r>
              <a:rPr lang="ru-RU" sz="1700" dirty="0" err="1" smtClean="0">
                <a:ea typeface="Calibri"/>
              </a:rPr>
              <a:t>каменячосаў</a:t>
            </a:r>
            <a:r>
              <a:rPr lang="ru-RU" sz="1700" dirty="0" smtClean="0">
                <a:ea typeface="Calibri"/>
              </a:rPr>
              <a:t>, </a:t>
            </a:r>
            <a:r>
              <a:rPr lang="ru-RU" sz="1700" dirty="0" err="1">
                <a:ea typeface="Calibri"/>
              </a:rPr>
              <a:t>якімі</a:t>
            </a:r>
            <a:r>
              <a:rPr lang="ru-RU" sz="1700" dirty="0">
                <a:ea typeface="Calibri"/>
              </a:rPr>
              <a:t> </a:t>
            </a:r>
            <a:r>
              <a:rPr lang="ru-RU" sz="1700" dirty="0" err="1">
                <a:ea typeface="Calibri"/>
              </a:rPr>
              <a:t>кіравалі</a:t>
            </a:r>
            <a:r>
              <a:rPr lang="ru-RU" sz="1700" dirty="0">
                <a:ea typeface="Calibri"/>
              </a:rPr>
              <a:t> 3600 «</a:t>
            </a:r>
            <a:r>
              <a:rPr lang="ru-RU" sz="1700" dirty="0" err="1">
                <a:ea typeface="Calibri"/>
              </a:rPr>
              <a:t>прыстаўнікаў</a:t>
            </a:r>
            <a:r>
              <a:rPr lang="ru-RU" sz="1700" dirty="0" smtClean="0">
                <a:ea typeface="Calibri"/>
              </a:rPr>
              <a:t>». </a:t>
            </a:r>
            <a:r>
              <a:rPr lang="ru-RU" sz="1700" dirty="0" err="1">
                <a:ea typeface="Calibri"/>
              </a:rPr>
              <a:t>Цэнтральнае</a:t>
            </a:r>
            <a:r>
              <a:rPr lang="ru-RU" sz="1700" dirty="0">
                <a:ea typeface="Calibri"/>
              </a:rPr>
              <a:t> </a:t>
            </a:r>
            <a:r>
              <a:rPr lang="ru-RU" sz="1700" dirty="0" err="1">
                <a:ea typeface="Calibri"/>
              </a:rPr>
              <a:t>месца</a:t>
            </a:r>
            <a:r>
              <a:rPr lang="ru-RU" sz="1700" dirty="0">
                <a:ea typeface="Calibri"/>
              </a:rPr>
              <a:t> ў </a:t>
            </a:r>
            <a:r>
              <a:rPr lang="ru-RU" sz="1700" dirty="0" err="1">
                <a:ea typeface="Calibri"/>
              </a:rPr>
              <a:t>кампазіцыі</a:t>
            </a:r>
            <a:r>
              <a:rPr lang="ru-RU" sz="1700" dirty="0">
                <a:ea typeface="Calibri"/>
              </a:rPr>
              <a:t> </a:t>
            </a:r>
            <a:r>
              <a:rPr lang="ru-RU" sz="1700" dirty="0" err="1" smtClean="0">
                <a:ea typeface="Calibri"/>
              </a:rPr>
              <a:t>займае</a:t>
            </a:r>
            <a:r>
              <a:rPr lang="ru-RU" sz="1700" dirty="0" smtClean="0">
                <a:ea typeface="Calibri"/>
              </a:rPr>
              <a:t> </a:t>
            </a:r>
            <a:r>
              <a:rPr lang="ru-RU" sz="1700" dirty="0" err="1" smtClean="0">
                <a:ea typeface="Calibri"/>
              </a:rPr>
              <a:t>гатычная</a:t>
            </a:r>
            <a:r>
              <a:rPr lang="ru-RU" sz="1700" dirty="0" smtClean="0">
                <a:ea typeface="Calibri"/>
              </a:rPr>
              <a:t> </a:t>
            </a:r>
            <a:r>
              <a:rPr lang="ru-RU" sz="1700" dirty="0" err="1" smtClean="0">
                <a:ea typeface="Calibri"/>
              </a:rPr>
              <a:t>пабудова</a:t>
            </a:r>
            <a:r>
              <a:rPr lang="ru-RU" sz="1700" dirty="0" smtClean="0">
                <a:ea typeface="Calibri"/>
              </a:rPr>
              <a:t> </a:t>
            </a:r>
            <a:r>
              <a:rPr lang="ru-RU" sz="1700" dirty="0">
                <a:ea typeface="Calibri"/>
              </a:rPr>
              <a:t>з </a:t>
            </a:r>
            <a:r>
              <a:rPr lang="ru-RU" sz="1700" dirty="0" err="1">
                <a:ea typeface="Calibri"/>
              </a:rPr>
              <a:t>контрфорсамі</a:t>
            </a:r>
            <a:r>
              <a:rPr lang="ru-RU" sz="1700" dirty="0">
                <a:ea typeface="Calibri"/>
              </a:rPr>
              <a:t> </a:t>
            </a:r>
            <a:r>
              <a:rPr lang="ru-RU" sz="1700" dirty="0" smtClean="0">
                <a:ea typeface="Calibri"/>
                <a:sym typeface="Symbol"/>
              </a:rPr>
              <a:t> </a:t>
            </a:r>
            <a:r>
              <a:rPr lang="ru-RU" sz="1700" dirty="0" err="1" smtClean="0">
                <a:ea typeface="Calibri"/>
              </a:rPr>
              <a:t>малюнак</a:t>
            </a:r>
            <a:r>
              <a:rPr lang="ru-RU" sz="1700" dirty="0" smtClean="0">
                <a:ea typeface="Calibri"/>
              </a:rPr>
              <a:t> храма, </a:t>
            </a:r>
            <a:r>
              <a:rPr lang="be-BY" sz="1700" dirty="0" smtClean="0">
                <a:solidFill>
                  <a:prstClr val="white"/>
                </a:solidFill>
              </a:rPr>
              <a:t>які </a:t>
            </a:r>
            <a:r>
              <a:rPr lang="be-BY" sz="1700" dirty="0">
                <a:solidFill>
                  <a:prstClr val="white"/>
                </a:solidFill>
              </a:rPr>
              <a:t>яшчэ будуецца. Ён нагадвае будынкі, што ўзводзіліся ў тыя часы на тэрыторыі Беларусі. Ужо ў гатовым выглядзе гэты храм з’яўляецца на гравюры да чацвёртай «Кнігі царстваў». Гэта сведчыць аб тым, што Скарына працаваў адначасова над некалькімі гравюрамі.</a:t>
            </a:r>
            <a:r>
              <a:rPr lang="ru-RU" sz="1700" dirty="0" smtClean="0">
                <a:ea typeface="Calibri"/>
              </a:rPr>
              <a:t> Гравюра </a:t>
            </a:r>
            <a:r>
              <a:rPr lang="ru-RU" sz="1700" dirty="0" err="1">
                <a:ea typeface="Calibri"/>
              </a:rPr>
              <a:t>належыць</a:t>
            </a:r>
            <a:r>
              <a:rPr lang="ru-RU" sz="1700" dirty="0">
                <a:ea typeface="Calibri"/>
              </a:rPr>
              <a:t> да </a:t>
            </a:r>
            <a:r>
              <a:rPr lang="ru-RU" sz="1700" dirty="0" err="1">
                <a:ea typeface="Calibri"/>
              </a:rPr>
              <a:t>найбольш</a:t>
            </a:r>
            <a:r>
              <a:rPr lang="ru-RU" sz="1700" dirty="0">
                <a:ea typeface="Calibri"/>
              </a:rPr>
              <a:t> </a:t>
            </a:r>
            <a:r>
              <a:rPr lang="ru-RU" sz="1700" dirty="0" err="1" smtClean="0">
                <a:ea typeface="Calibri"/>
              </a:rPr>
              <a:t>мастацка-пераканаўчых</a:t>
            </a:r>
            <a:r>
              <a:rPr lang="ru-RU" sz="1700" dirty="0" smtClean="0">
                <a:ea typeface="Calibri"/>
              </a:rPr>
              <a:t> </a:t>
            </a:r>
            <a:r>
              <a:rPr lang="ru-RU" sz="1700" dirty="0" err="1" smtClean="0">
                <a:ea typeface="Calibri"/>
              </a:rPr>
              <a:t>ілюстрацый</a:t>
            </a:r>
            <a:r>
              <a:rPr lang="ru-RU" sz="1700" dirty="0" smtClean="0">
                <a:ea typeface="Calibri"/>
              </a:rPr>
              <a:t> </a:t>
            </a:r>
            <a:r>
              <a:rPr lang="ru-RU" sz="1700" dirty="0">
                <a:ea typeface="Calibri"/>
              </a:rPr>
              <a:t>«</a:t>
            </a:r>
            <a:r>
              <a:rPr lang="ru-RU" sz="1700" dirty="0" err="1">
                <a:ea typeface="Calibri"/>
              </a:rPr>
              <a:t>Бібліі</a:t>
            </a:r>
            <a:r>
              <a:rPr lang="ru-RU" sz="1700" dirty="0">
                <a:ea typeface="Calibri"/>
              </a:rPr>
              <a:t>». </a:t>
            </a:r>
            <a:r>
              <a:rPr lang="ru-RU" sz="1700" dirty="0" err="1">
                <a:ea typeface="Calibri"/>
              </a:rPr>
              <a:t>Штрыхоўка</a:t>
            </a:r>
            <a:r>
              <a:rPr lang="ru-RU" sz="1700" dirty="0">
                <a:ea typeface="Calibri"/>
              </a:rPr>
              <a:t> </a:t>
            </a:r>
            <a:r>
              <a:rPr lang="ru-RU" sz="1700" dirty="0" err="1">
                <a:ea typeface="Calibri"/>
              </a:rPr>
              <a:t>разнастайная</a:t>
            </a:r>
            <a:r>
              <a:rPr lang="ru-RU" sz="1700" dirty="0">
                <a:ea typeface="Calibri"/>
              </a:rPr>
              <a:t>, </a:t>
            </a:r>
            <a:r>
              <a:rPr lang="ru-RU" sz="1700" dirty="0" err="1">
                <a:ea typeface="Calibri"/>
              </a:rPr>
              <a:t>маляўнічая</a:t>
            </a:r>
            <a:r>
              <a:rPr lang="ru-RU" sz="1700" dirty="0">
                <a:ea typeface="Calibri"/>
              </a:rPr>
              <a:t>, </a:t>
            </a:r>
            <a:endParaRPr lang="ru-RU" sz="1700" dirty="0"/>
          </a:p>
        </p:txBody>
      </p:sp>
      <p:pic>
        <p:nvPicPr>
          <p:cNvPr id="16386" name="Picture 2" descr="D:\майкевич ю\проекты\скорина\гравюры\Image-43.jpg"/>
          <p:cNvPicPr>
            <a:picLocks noChangeAspect="1" noChangeArrowheads="1"/>
          </p:cNvPicPr>
          <p:nvPr/>
        </p:nvPicPr>
        <p:blipFill rotWithShape="1">
          <a:blip r:embed="rId2">
            <a:extLst>
              <a:ext uri="{28A0092B-C50C-407E-A947-70E740481C1C}">
                <a14:useLocalDpi xmlns="" xmlns:a14="http://schemas.microsoft.com/office/drawing/2010/main" val="0"/>
              </a:ext>
            </a:extLst>
          </a:blip>
          <a:srcRect l="2046" t="3719" r="2335" b="2534"/>
          <a:stretch/>
        </p:blipFill>
        <p:spPr bwMode="auto">
          <a:xfrm>
            <a:off x="5833517" y="476672"/>
            <a:ext cx="3220898" cy="3240360"/>
          </a:xfrm>
          <a:prstGeom prst="rect">
            <a:avLst/>
          </a:prstGeom>
          <a:noFill/>
          <a:extLst>
            <a:ext uri="{909E8E84-426E-40DD-AFC4-6F175D3DCCD1}">
              <a14:hiddenFill xmlns="" xmlns:a14="http://schemas.microsoft.com/office/drawing/2010/main">
                <a:solidFill>
                  <a:srgbClr val="FFFFFF"/>
                </a:solidFill>
              </a14:hiddenFill>
            </a:ext>
          </a:extLst>
        </p:spPr>
      </p:pic>
      <p:sp>
        <p:nvSpPr>
          <p:cNvPr id="4" name="Подзаголовок 2"/>
          <p:cNvSpPr txBox="1">
            <a:spLocks/>
          </p:cNvSpPr>
          <p:nvPr/>
        </p:nvSpPr>
        <p:spPr>
          <a:xfrm>
            <a:off x="0" y="4152880"/>
            <a:ext cx="9144000" cy="2705120"/>
          </a:xfrm>
          <a:prstGeom prst="rect">
            <a:avLst/>
          </a:prstGeom>
        </p:spPr>
        <p:txBody>
          <a:bodyPr vert="horz">
            <a:normAutofit fontScale="92500" lnSpcReduction="20000"/>
          </a:bodyPr>
          <a:lstStyle>
            <a:lvl1pPr marL="0" indent="0" algn="ctr" rtl="0" eaLnBrk="1" latinLnBrk="0" hangingPunct="1">
              <a:spcBef>
                <a:spcPct val="20000"/>
              </a:spcBef>
              <a:buClr>
                <a:schemeClr val="tx1">
                  <a:shade val="95000"/>
                </a:schemeClr>
              </a:buClr>
              <a:buSzPct val="65000"/>
              <a:buFont typeface="Wingdings 2"/>
              <a:buNone/>
              <a:defRPr kumimoji="0" sz="2800" kern="1200">
                <a:solidFill>
                  <a:schemeClr val="tx1"/>
                </a:solidFill>
                <a:latin typeface="+mn-lt"/>
                <a:ea typeface="+mn-ea"/>
                <a:cs typeface="+mn-cs"/>
              </a:defRPr>
            </a:lvl1pPr>
            <a:lvl2pPr marL="457200" indent="0" algn="ctr" rtl="0" eaLnBrk="1" latinLnBrk="0" hangingPunct="1">
              <a:spcBef>
                <a:spcPct val="20000"/>
              </a:spcBef>
              <a:buClr>
                <a:schemeClr val="tx1"/>
              </a:buClr>
              <a:buSzPct val="80000"/>
              <a:buFont typeface="Wingdings 2"/>
              <a:buNone/>
              <a:defRPr kumimoji="0" sz="2400" kern="1200">
                <a:solidFill>
                  <a:schemeClr val="tx1"/>
                </a:solidFill>
                <a:latin typeface="+mn-lt"/>
                <a:ea typeface="+mn-ea"/>
                <a:cs typeface="+mn-cs"/>
              </a:defRPr>
            </a:lvl2pPr>
            <a:lvl3pPr marL="914400" indent="0" algn="ctr" rtl="0" eaLnBrk="1" latinLnBrk="0" hangingPunct="1">
              <a:spcBef>
                <a:spcPct val="20000"/>
              </a:spcBef>
              <a:buClr>
                <a:schemeClr val="tx1"/>
              </a:buClr>
              <a:buSzPct val="95000"/>
              <a:buFont typeface="Wingdings"/>
              <a:buNone/>
              <a:defRPr kumimoji="0" sz="2200" kern="1200">
                <a:solidFill>
                  <a:schemeClr val="tx1"/>
                </a:solidFill>
                <a:latin typeface="+mn-lt"/>
                <a:ea typeface="+mn-ea"/>
                <a:cs typeface="+mn-cs"/>
              </a:defRPr>
            </a:lvl3pPr>
            <a:lvl4pPr marL="1371600" indent="0" algn="ctr" rtl="0" eaLnBrk="1" latinLnBrk="0" hangingPunct="1">
              <a:spcBef>
                <a:spcPct val="20000"/>
              </a:spcBef>
              <a:buClr>
                <a:schemeClr val="tx1"/>
              </a:buClr>
              <a:buSzPct val="100000"/>
              <a:buFont typeface="Wingdings 3"/>
              <a:buNone/>
              <a:defRPr kumimoji="0" sz="2000" kern="1200">
                <a:solidFill>
                  <a:schemeClr val="tx1"/>
                </a:solidFill>
                <a:latin typeface="+mn-lt"/>
                <a:ea typeface="+mn-ea"/>
                <a:cs typeface="+mn-cs"/>
              </a:defRPr>
            </a:lvl4pPr>
            <a:lvl5pPr marL="1828800" indent="0" algn="ctr" rtl="0" eaLnBrk="1" latinLnBrk="0" hangingPunct="1">
              <a:spcBef>
                <a:spcPct val="20000"/>
              </a:spcBef>
              <a:buClr>
                <a:schemeClr val="tx1"/>
              </a:buClr>
              <a:buFont typeface="Wingdings 2"/>
              <a:buNone/>
              <a:defRPr kumimoji="0" sz="2000" kern="1200">
                <a:solidFill>
                  <a:schemeClr val="tx1"/>
                </a:solidFill>
                <a:latin typeface="+mn-lt"/>
                <a:ea typeface="+mn-ea"/>
                <a:cs typeface="+mn-cs"/>
              </a:defRPr>
            </a:lvl5pPr>
            <a:lvl6pPr marL="2286000" indent="0" algn="ctr" rtl="0" eaLnBrk="1" latinLnBrk="0" hangingPunct="1">
              <a:spcBef>
                <a:spcPct val="20000"/>
              </a:spcBef>
              <a:buClr>
                <a:schemeClr val="tx1"/>
              </a:buClr>
              <a:buFont typeface="Wingdings 3"/>
              <a:buNone/>
              <a:defRPr kumimoji="0" sz="1800" kern="1200">
                <a:solidFill>
                  <a:schemeClr val="tx1"/>
                </a:solidFill>
                <a:latin typeface="+mn-lt"/>
                <a:ea typeface="+mn-ea"/>
                <a:cs typeface="+mn-cs"/>
              </a:defRPr>
            </a:lvl6pPr>
            <a:lvl7pPr marL="2743200" indent="0" algn="ctr" rtl="0" eaLnBrk="1" latinLnBrk="0" hangingPunct="1">
              <a:spcBef>
                <a:spcPct val="20000"/>
              </a:spcBef>
              <a:buClr>
                <a:schemeClr val="tx1"/>
              </a:buClr>
              <a:buFont typeface="Wingdings 2"/>
              <a:buNone/>
              <a:defRPr kumimoji="0" sz="1600" kern="1200">
                <a:solidFill>
                  <a:schemeClr val="tx1"/>
                </a:solidFill>
                <a:latin typeface="+mn-lt"/>
                <a:ea typeface="+mn-ea"/>
                <a:cs typeface="+mn-cs"/>
              </a:defRPr>
            </a:lvl7pPr>
            <a:lvl8pPr marL="3200400" indent="0" algn="ctr" rtl="0" eaLnBrk="1" latinLnBrk="0" hangingPunct="1">
              <a:spcBef>
                <a:spcPct val="20000"/>
              </a:spcBef>
              <a:buClr>
                <a:schemeClr val="tx1"/>
              </a:buClr>
              <a:buFont typeface="Wingdings 2"/>
              <a:buNone/>
              <a:defRPr kumimoji="0" sz="1400" kern="1200">
                <a:solidFill>
                  <a:schemeClr val="tx1"/>
                </a:solidFill>
                <a:latin typeface="+mn-lt"/>
                <a:ea typeface="+mn-ea"/>
                <a:cs typeface="+mn-cs"/>
              </a:defRPr>
            </a:lvl8pPr>
            <a:lvl9pPr marL="3657600" indent="0" algn="ctr" rtl="0" eaLnBrk="1" latinLnBrk="0" hangingPunct="1">
              <a:spcBef>
                <a:spcPct val="20000"/>
              </a:spcBef>
              <a:buClr>
                <a:schemeClr val="tx1"/>
              </a:buClr>
              <a:buFont typeface="Wingdings 2"/>
              <a:buNone/>
              <a:defRPr kumimoji="0" sz="1400" kern="1200" baseline="0">
                <a:solidFill>
                  <a:schemeClr val="tx1"/>
                </a:solidFill>
                <a:latin typeface="+mn-lt"/>
                <a:ea typeface="+mn-ea"/>
                <a:cs typeface="+mn-cs"/>
              </a:defRPr>
            </a:lvl9pPr>
          </a:lstStyle>
          <a:p>
            <a:pPr algn="just"/>
            <a:r>
              <a:rPr lang="ru-RU" sz="1800" dirty="0" err="1">
                <a:ea typeface="Calibri"/>
              </a:rPr>
              <a:t>каларытная</a:t>
            </a:r>
            <a:r>
              <a:rPr lang="ru-RU" sz="1800" dirty="0" smtClean="0">
                <a:ea typeface="Calibri"/>
              </a:rPr>
              <a:t>. Тут </a:t>
            </a:r>
            <a:r>
              <a:rPr lang="ru-RU" sz="1800" dirty="0" err="1">
                <a:ea typeface="Calibri"/>
              </a:rPr>
              <a:t>усё</a:t>
            </a:r>
            <a:r>
              <a:rPr lang="ru-RU" sz="1800" dirty="0">
                <a:ea typeface="Calibri"/>
              </a:rPr>
              <a:t> </a:t>
            </a:r>
            <a:r>
              <a:rPr lang="ru-RU" sz="1800" dirty="0" err="1">
                <a:ea typeface="Calibri"/>
              </a:rPr>
              <a:t>прадумана</a:t>
            </a:r>
            <a:r>
              <a:rPr lang="ru-RU" sz="1800" dirty="0">
                <a:ea typeface="Calibri"/>
              </a:rPr>
              <a:t>. </a:t>
            </a:r>
            <a:r>
              <a:rPr lang="ru-RU" sz="1800" dirty="0" err="1">
                <a:ea typeface="Calibri"/>
              </a:rPr>
              <a:t>Усё</a:t>
            </a:r>
            <a:r>
              <a:rPr lang="ru-RU" sz="1800" dirty="0">
                <a:ea typeface="Calibri"/>
              </a:rPr>
              <a:t> </a:t>
            </a:r>
            <a:r>
              <a:rPr lang="ru-RU" sz="1800" dirty="0" err="1">
                <a:ea typeface="Calibri"/>
              </a:rPr>
              <a:t>прыцягвае</a:t>
            </a:r>
            <a:r>
              <a:rPr lang="ru-RU" sz="1800" dirty="0">
                <a:ea typeface="Calibri"/>
              </a:rPr>
              <a:t> </a:t>
            </a:r>
            <a:r>
              <a:rPr lang="ru-RU" sz="1800" dirty="0" err="1">
                <a:ea typeface="Calibri"/>
              </a:rPr>
              <a:t>ўвагу</a:t>
            </a:r>
            <a:r>
              <a:rPr lang="ru-RU" sz="1800" dirty="0">
                <a:ea typeface="Calibri"/>
              </a:rPr>
              <a:t> </a:t>
            </a:r>
            <a:r>
              <a:rPr lang="ru-RU" sz="1800" dirty="0" err="1">
                <a:ea typeface="Calibri"/>
              </a:rPr>
              <a:t>гледача</a:t>
            </a:r>
            <a:r>
              <a:rPr lang="ru-RU" sz="1800" dirty="0">
                <a:ea typeface="Calibri"/>
              </a:rPr>
              <a:t> да </a:t>
            </a:r>
            <a:r>
              <a:rPr lang="ru-RU" sz="1800" dirty="0" err="1">
                <a:ea typeface="Calibri"/>
              </a:rPr>
              <a:t>галоўнага</a:t>
            </a:r>
            <a:r>
              <a:rPr lang="ru-RU" sz="1800" dirty="0">
                <a:ea typeface="Calibri"/>
              </a:rPr>
              <a:t> – да </a:t>
            </a:r>
            <a:r>
              <a:rPr lang="ru-RU" sz="1800" dirty="0" err="1">
                <a:ea typeface="Calibri"/>
              </a:rPr>
              <a:t>будаўніцтва</a:t>
            </a:r>
            <a:r>
              <a:rPr lang="ru-RU" sz="1800" dirty="0">
                <a:ea typeface="Calibri"/>
              </a:rPr>
              <a:t> храма. І </a:t>
            </a:r>
            <a:r>
              <a:rPr lang="ru-RU" sz="1800" dirty="0" err="1">
                <a:ea typeface="Calibri"/>
              </a:rPr>
              <a:t>ўзнятая</a:t>
            </a:r>
            <a:r>
              <a:rPr lang="ru-RU" sz="1800" dirty="0">
                <a:ea typeface="Calibri"/>
              </a:rPr>
              <a:t> рука </a:t>
            </a:r>
            <a:r>
              <a:rPr lang="ru-RU" sz="1800" dirty="0" err="1">
                <a:ea typeface="Calibri"/>
              </a:rPr>
              <a:t>дойліда</a:t>
            </a:r>
            <a:r>
              <a:rPr lang="ru-RU" sz="1800" dirty="0">
                <a:ea typeface="Calibri"/>
              </a:rPr>
              <a:t>, і </a:t>
            </a:r>
            <a:r>
              <a:rPr lang="ru-RU" sz="1800" dirty="0" err="1">
                <a:ea typeface="Calibri"/>
              </a:rPr>
              <a:t>скрынка</a:t>
            </a:r>
            <a:r>
              <a:rPr lang="ru-RU" sz="1800" dirty="0">
                <a:ea typeface="Calibri"/>
              </a:rPr>
              <a:t> з </a:t>
            </a:r>
            <a:r>
              <a:rPr lang="ru-RU" sz="1800" dirty="0" err="1">
                <a:ea typeface="Calibri"/>
              </a:rPr>
              <a:t>вапнавым</a:t>
            </a:r>
            <a:r>
              <a:rPr lang="ru-RU" sz="1800" dirty="0">
                <a:ea typeface="Calibri"/>
              </a:rPr>
              <a:t> растворам, </a:t>
            </a:r>
            <a:r>
              <a:rPr lang="ru-RU" sz="1800" dirty="0" err="1">
                <a:ea typeface="Calibri"/>
              </a:rPr>
              <a:t>невыпадкова</a:t>
            </a:r>
            <a:r>
              <a:rPr lang="ru-RU" sz="1800" dirty="0">
                <a:ea typeface="Calibri"/>
              </a:rPr>
              <a:t> </a:t>
            </a:r>
            <a:r>
              <a:rPr lang="ru-RU" sz="1800" dirty="0" err="1">
                <a:ea typeface="Calibri"/>
              </a:rPr>
              <a:t>пашыраная</a:t>
            </a:r>
            <a:r>
              <a:rPr lang="ru-RU" sz="1800" dirty="0">
                <a:ea typeface="Calibri"/>
              </a:rPr>
              <a:t> з </a:t>
            </a:r>
            <a:r>
              <a:rPr lang="ru-RU" sz="1800" dirty="0" err="1">
                <a:ea typeface="Calibri"/>
              </a:rPr>
              <a:t>правага</a:t>
            </a:r>
            <a:r>
              <a:rPr lang="ru-RU" sz="1800" dirty="0">
                <a:ea typeface="Calibri"/>
              </a:rPr>
              <a:t> боку, і </a:t>
            </a:r>
            <a:r>
              <a:rPr lang="ru-RU" sz="1800" dirty="0" err="1">
                <a:ea typeface="Calibri"/>
              </a:rPr>
              <a:t>гатычныя</a:t>
            </a:r>
            <a:r>
              <a:rPr lang="ru-RU" sz="1800" dirty="0">
                <a:ea typeface="Calibri"/>
              </a:rPr>
              <a:t> </a:t>
            </a:r>
            <a:r>
              <a:rPr lang="ru-RU" sz="1800" dirty="0" err="1">
                <a:ea typeface="Calibri"/>
              </a:rPr>
              <a:t>аркі</a:t>
            </a:r>
            <a:r>
              <a:rPr lang="ru-RU" sz="1800" dirty="0">
                <a:ea typeface="Calibri"/>
              </a:rPr>
              <a:t> – </a:t>
            </a:r>
            <a:r>
              <a:rPr lang="ru-RU" sz="1800" dirty="0" err="1">
                <a:ea typeface="Calibri"/>
              </a:rPr>
              <a:t>усё</a:t>
            </a:r>
            <a:r>
              <a:rPr lang="ru-RU" sz="1800" dirty="0">
                <a:ea typeface="Calibri"/>
              </a:rPr>
              <a:t> </a:t>
            </a:r>
            <a:r>
              <a:rPr lang="ru-RU" sz="1800" dirty="0" err="1">
                <a:ea typeface="Calibri"/>
              </a:rPr>
              <a:t>накіроўвае</a:t>
            </a:r>
            <a:r>
              <a:rPr lang="ru-RU" sz="1800" dirty="0">
                <a:ea typeface="Calibri"/>
              </a:rPr>
              <a:t> </a:t>
            </a:r>
            <a:r>
              <a:rPr lang="ru-RU" sz="1800" dirty="0" err="1">
                <a:ea typeface="Calibri"/>
              </a:rPr>
              <a:t>позірк</a:t>
            </a:r>
            <a:r>
              <a:rPr lang="ru-RU" sz="1800" dirty="0">
                <a:ea typeface="Calibri"/>
              </a:rPr>
              <a:t> да </a:t>
            </a:r>
            <a:r>
              <a:rPr lang="ru-RU" sz="1800" dirty="0" err="1">
                <a:ea typeface="Calibri"/>
              </a:rPr>
              <a:t>будаўніка</a:t>
            </a:r>
            <a:r>
              <a:rPr lang="ru-RU" sz="1800" dirty="0">
                <a:ea typeface="Calibri"/>
              </a:rPr>
              <a:t> і </a:t>
            </a:r>
            <a:r>
              <a:rPr lang="ru-RU" sz="1800" dirty="0" err="1">
                <a:ea typeface="Calibri"/>
              </a:rPr>
              <a:t>каменячосаў</a:t>
            </a:r>
            <a:r>
              <a:rPr lang="ru-RU" sz="1800" dirty="0">
                <a:ea typeface="Calibri"/>
              </a:rPr>
              <a:t>. </a:t>
            </a:r>
            <a:r>
              <a:rPr lang="ru-RU" sz="1800" dirty="0" smtClean="0">
                <a:ea typeface="Calibri"/>
              </a:rPr>
              <a:t> Пышна </a:t>
            </a:r>
            <a:r>
              <a:rPr lang="ru-RU" sz="1800" dirty="0" err="1">
                <a:ea typeface="Calibri"/>
              </a:rPr>
              <a:t>апранутай</a:t>
            </a:r>
            <a:r>
              <a:rPr lang="ru-RU" sz="1800" dirty="0">
                <a:ea typeface="Calibri"/>
              </a:rPr>
              <a:t> </a:t>
            </a:r>
            <a:r>
              <a:rPr lang="ru-RU" sz="1800" dirty="0" err="1">
                <a:ea typeface="Calibri"/>
              </a:rPr>
              <a:t>свіце</a:t>
            </a:r>
            <a:r>
              <a:rPr lang="ru-RU" sz="1800" dirty="0">
                <a:ea typeface="Calibri"/>
              </a:rPr>
              <a:t> </a:t>
            </a:r>
            <a:r>
              <a:rPr lang="ru-RU" sz="1800" dirty="0" err="1">
                <a:ea typeface="Calibri"/>
              </a:rPr>
              <a:t>Саламона</a:t>
            </a:r>
            <a:r>
              <a:rPr lang="ru-RU" sz="1800" dirty="0">
                <a:ea typeface="Calibri"/>
              </a:rPr>
              <a:t> мастак як бы </a:t>
            </a:r>
            <a:r>
              <a:rPr lang="ru-RU" sz="1800" dirty="0" err="1">
                <a:ea typeface="Calibri"/>
              </a:rPr>
              <a:t>супрацьпастаўляе</a:t>
            </a:r>
            <a:r>
              <a:rPr lang="ru-RU" sz="1800" dirty="0">
                <a:ea typeface="Calibri"/>
              </a:rPr>
              <a:t> занятых </a:t>
            </a:r>
            <a:r>
              <a:rPr lang="ru-RU" sz="1800" dirty="0" err="1">
                <a:ea typeface="Calibri"/>
              </a:rPr>
              <a:t>цяжкай</a:t>
            </a:r>
            <a:r>
              <a:rPr lang="ru-RU" sz="1800" dirty="0">
                <a:ea typeface="Calibri"/>
              </a:rPr>
              <a:t> </a:t>
            </a:r>
            <a:r>
              <a:rPr lang="ru-RU" sz="1800" dirty="0" err="1">
                <a:ea typeface="Calibri"/>
              </a:rPr>
              <a:t>працай</a:t>
            </a:r>
            <a:r>
              <a:rPr lang="ru-RU" sz="1800" dirty="0">
                <a:ea typeface="Calibri"/>
              </a:rPr>
              <a:t> </a:t>
            </a:r>
            <a:r>
              <a:rPr lang="ru-RU" sz="1800" dirty="0" err="1">
                <a:ea typeface="Calibri"/>
              </a:rPr>
              <a:t>рабочых</a:t>
            </a:r>
            <a:r>
              <a:rPr lang="ru-RU" sz="1800" dirty="0">
                <a:ea typeface="Calibri"/>
              </a:rPr>
              <a:t> у </a:t>
            </a:r>
            <a:r>
              <a:rPr lang="ru-RU" sz="1800" dirty="0" err="1">
                <a:ea typeface="Calibri"/>
              </a:rPr>
              <a:t>кужэльнай</a:t>
            </a:r>
            <a:r>
              <a:rPr lang="ru-RU" sz="1800" dirty="0">
                <a:ea typeface="Calibri"/>
              </a:rPr>
              <a:t> </a:t>
            </a:r>
            <a:r>
              <a:rPr lang="ru-RU" sz="1800" dirty="0" err="1">
                <a:ea typeface="Calibri"/>
              </a:rPr>
              <a:t>вопратцы</a:t>
            </a:r>
            <a:r>
              <a:rPr lang="ru-RU" sz="1800" dirty="0">
                <a:ea typeface="Calibri"/>
              </a:rPr>
              <a:t>. </a:t>
            </a:r>
            <a:r>
              <a:rPr lang="ru-RU" sz="1800" dirty="0" smtClean="0">
                <a:ea typeface="Calibri"/>
              </a:rPr>
              <a:t> </a:t>
            </a:r>
            <a:r>
              <a:rPr lang="be-BY" sz="1800" dirty="0" smtClean="0">
                <a:solidFill>
                  <a:prstClr val="white"/>
                </a:solidFill>
              </a:rPr>
              <a:t>У </a:t>
            </a:r>
            <a:r>
              <a:rPr lang="be-BY" sz="1800" dirty="0">
                <a:solidFill>
                  <a:prstClr val="white"/>
                </a:solidFill>
              </a:rPr>
              <a:t>левым кутку гравюры – цар са світай. </a:t>
            </a:r>
            <a:r>
              <a:rPr lang="be-BY" sz="1800" dirty="0" smtClean="0">
                <a:solidFill>
                  <a:prstClr val="white"/>
                </a:solidFill>
              </a:rPr>
              <a:t> Ён </a:t>
            </a:r>
            <a:r>
              <a:rPr lang="be-BY" sz="1800" dirty="0">
                <a:solidFill>
                  <a:prstClr val="white"/>
                </a:solidFill>
              </a:rPr>
              <a:t>уважліва назірае за будаўніцтвам, а дойлід, відаць тлумачачы, паказвае на пад’ёмны механізм. </a:t>
            </a:r>
            <a:r>
              <a:rPr lang="be-BY" sz="1800" dirty="0" smtClean="0">
                <a:solidFill>
                  <a:prstClr val="white"/>
                </a:solidFill>
              </a:rPr>
              <a:t>Шмат </a:t>
            </a:r>
            <a:r>
              <a:rPr lang="be-BY" sz="1800" dirty="0">
                <a:solidFill>
                  <a:prstClr val="white"/>
                </a:solidFill>
              </a:rPr>
              <a:t>чаго з намаляванага тут выклікае ў нас вялікую </a:t>
            </a:r>
            <a:r>
              <a:rPr lang="be-BY" sz="1800" dirty="0" smtClean="0">
                <a:solidFill>
                  <a:prstClr val="white"/>
                </a:solidFill>
              </a:rPr>
              <a:t>цікавасць. На гравюры адлюстраваны каменячосы, укладчыкі каменняў і г. д. А вось вобразы цара і яго світы ўжо не новыя. Стары дарадчык, напрыклад, той жа што і на гравюры «Святы Іова» з кнігі «Ісус Сірахаў». Падобны ён і на прарока Данііла. У цара многа агульнага з вучонымі з «Дыспуту». Кампазіцыя вырашаецца проста, моцна і лагічна. Нават прысутнасць цара не зніжае ўражання ад велічнасці працы чалавека-стваральніка.</a:t>
            </a:r>
            <a:endParaRPr lang="ru-RU" sz="1800" dirty="0" smtClean="0">
              <a:solidFill>
                <a:prstClr val="white"/>
              </a:solidFill>
            </a:endParaRPr>
          </a:p>
          <a:p>
            <a:endParaRPr lang="ru-RU" sz="1800" dirty="0"/>
          </a:p>
        </p:txBody>
      </p:sp>
    </p:spTree>
    <p:extLst>
      <p:ext uri="{BB962C8B-B14F-4D97-AF65-F5344CB8AC3E}">
        <p14:creationId xmlns="" xmlns:p14="http://schemas.microsoft.com/office/powerpoint/2010/main" val="24522144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35416" y="4306"/>
            <a:ext cx="5724128" cy="4000758"/>
          </a:xfrm>
        </p:spPr>
        <p:txBody>
          <a:bodyPr>
            <a:noAutofit/>
          </a:bodyPr>
          <a:lstStyle/>
          <a:p>
            <a:pPr algn="just"/>
            <a:r>
              <a:rPr lang="ru-RU" sz="2200" b="1" dirty="0" smtClean="0">
                <a:solidFill>
                  <a:schemeClr val="accent1"/>
                </a:solidFill>
                <a:ea typeface="Calibri"/>
              </a:rPr>
              <a:t>«</a:t>
            </a:r>
            <a:r>
              <a:rPr lang="ru-RU" sz="2200" b="1" dirty="0" err="1" smtClean="0">
                <a:solidFill>
                  <a:schemeClr val="accent1"/>
                </a:solidFill>
                <a:ea typeface="Calibri"/>
              </a:rPr>
              <a:t>Самуйлъ</a:t>
            </a:r>
            <a:r>
              <a:rPr lang="ru-RU" sz="2200" b="1" dirty="0" smtClean="0">
                <a:solidFill>
                  <a:schemeClr val="accent1"/>
                </a:solidFill>
                <a:ea typeface="Calibri"/>
              </a:rPr>
              <a:t> </a:t>
            </a:r>
            <a:r>
              <a:rPr lang="ru-RU" sz="2200" b="1" dirty="0" err="1" smtClean="0">
                <a:solidFill>
                  <a:schemeClr val="accent1"/>
                </a:solidFill>
                <a:ea typeface="Calibri"/>
              </a:rPr>
              <a:t>прарок</a:t>
            </a:r>
            <a:r>
              <a:rPr lang="ru-RU" sz="2200" b="1" dirty="0" smtClean="0">
                <a:solidFill>
                  <a:schemeClr val="accent1"/>
                </a:solidFill>
                <a:ea typeface="Calibri"/>
              </a:rPr>
              <a:t> </a:t>
            </a:r>
            <a:r>
              <a:rPr lang="ru-RU" sz="2200" b="1" dirty="0" err="1" smtClean="0">
                <a:solidFill>
                  <a:schemeClr val="accent1"/>
                </a:solidFill>
                <a:ea typeface="Calibri"/>
              </a:rPr>
              <a:t>гасподень</a:t>
            </a:r>
            <a:r>
              <a:rPr lang="ru-RU" sz="2200" b="1" dirty="0" smtClean="0">
                <a:solidFill>
                  <a:schemeClr val="accent1"/>
                </a:solidFill>
                <a:ea typeface="Calibri"/>
              </a:rPr>
              <a:t> </a:t>
            </a:r>
            <a:r>
              <a:rPr lang="ru-RU" sz="2200" b="1" dirty="0" err="1">
                <a:solidFill>
                  <a:schemeClr val="accent1"/>
                </a:solidFill>
                <a:ea typeface="Calibri"/>
              </a:rPr>
              <a:t>помаза</a:t>
            </a:r>
            <a:r>
              <a:rPr lang="ru-RU" sz="2200" b="1" dirty="0">
                <a:solidFill>
                  <a:schemeClr val="accent1"/>
                </a:solidFill>
                <a:ea typeface="Calibri"/>
              </a:rPr>
              <a:t> </a:t>
            </a:r>
            <a:r>
              <a:rPr lang="ru-RU" sz="2200" b="1" dirty="0" err="1" smtClean="0">
                <a:solidFill>
                  <a:schemeClr val="accent1"/>
                </a:solidFill>
                <a:ea typeface="Calibri"/>
              </a:rPr>
              <a:t>Давыда</a:t>
            </a:r>
            <a:r>
              <a:rPr lang="ru-RU" sz="2200" b="1" dirty="0" smtClean="0">
                <a:solidFill>
                  <a:schemeClr val="accent1"/>
                </a:solidFill>
                <a:ea typeface="Calibri"/>
              </a:rPr>
              <a:t> </a:t>
            </a:r>
            <a:r>
              <a:rPr lang="ru-RU" sz="2200" b="1" dirty="0">
                <a:solidFill>
                  <a:schemeClr val="accent1"/>
                </a:solidFill>
                <a:ea typeface="Calibri"/>
              </a:rPr>
              <a:t>на царство</a:t>
            </a:r>
            <a:r>
              <a:rPr lang="ru-RU" sz="2200" b="1" dirty="0" smtClean="0">
                <a:solidFill>
                  <a:schemeClr val="accent1"/>
                </a:solidFill>
                <a:ea typeface="Calibri"/>
              </a:rPr>
              <a:t>» («</a:t>
            </a:r>
            <a:r>
              <a:rPr lang="ru-RU" sz="2200" b="1" dirty="0" err="1" smtClean="0">
                <a:solidFill>
                  <a:schemeClr val="accent1"/>
                </a:solidFill>
                <a:ea typeface="Calibri"/>
              </a:rPr>
              <a:t>Памазанне</a:t>
            </a:r>
            <a:r>
              <a:rPr lang="ru-RU" sz="2200" b="1" dirty="0" smtClean="0">
                <a:solidFill>
                  <a:schemeClr val="accent1"/>
                </a:solidFill>
                <a:ea typeface="Calibri"/>
              </a:rPr>
              <a:t> </a:t>
            </a:r>
            <a:r>
              <a:rPr lang="ru-RU" sz="2200" b="1" dirty="0" err="1" smtClean="0">
                <a:solidFill>
                  <a:schemeClr val="accent1"/>
                </a:solidFill>
                <a:ea typeface="Calibri"/>
              </a:rPr>
              <a:t>Давіда</a:t>
            </a:r>
            <a:r>
              <a:rPr lang="ru-RU" sz="2200" b="1" dirty="0" smtClean="0">
                <a:solidFill>
                  <a:schemeClr val="accent1"/>
                </a:solidFill>
                <a:ea typeface="Calibri"/>
              </a:rPr>
              <a:t>»). </a:t>
            </a:r>
            <a:r>
              <a:rPr lang="ru-RU" sz="2200" dirty="0" err="1" smtClean="0">
                <a:ea typeface="Calibri"/>
              </a:rPr>
              <a:t>Тытульны</a:t>
            </a:r>
            <a:r>
              <a:rPr lang="ru-RU" sz="2200" dirty="0" smtClean="0">
                <a:ea typeface="Calibri"/>
              </a:rPr>
              <a:t> </a:t>
            </a:r>
            <a:r>
              <a:rPr lang="ru-RU" sz="2200" dirty="0" err="1" smtClean="0">
                <a:ea typeface="Calibri"/>
              </a:rPr>
              <a:t>ліст</a:t>
            </a:r>
            <a:r>
              <a:rPr lang="ru-RU" sz="2200" dirty="0" smtClean="0">
                <a:ea typeface="Calibri"/>
              </a:rPr>
              <a:t> </a:t>
            </a:r>
            <a:r>
              <a:rPr lang="ru-RU" sz="2200" dirty="0" err="1" smtClean="0">
                <a:ea typeface="Calibri"/>
              </a:rPr>
              <a:t>першай</a:t>
            </a:r>
            <a:r>
              <a:rPr lang="ru-RU" sz="2200" dirty="0" smtClean="0">
                <a:ea typeface="Calibri"/>
              </a:rPr>
              <a:t> «</a:t>
            </a:r>
            <a:r>
              <a:rPr lang="ru-RU" sz="2200" dirty="0" err="1" smtClean="0">
                <a:ea typeface="Calibri"/>
              </a:rPr>
              <a:t>Кнігі</a:t>
            </a:r>
            <a:r>
              <a:rPr lang="ru-RU" sz="2200" dirty="0" smtClean="0">
                <a:ea typeface="Calibri"/>
              </a:rPr>
              <a:t> </a:t>
            </a:r>
            <a:r>
              <a:rPr lang="ru-RU" sz="2200" dirty="0" err="1" smtClean="0">
                <a:ea typeface="Calibri"/>
              </a:rPr>
              <a:t>царстваў</a:t>
            </a:r>
            <a:r>
              <a:rPr lang="ru-RU" sz="2200" dirty="0" smtClean="0">
                <a:ea typeface="Calibri"/>
              </a:rPr>
              <a:t>». 10 </a:t>
            </a:r>
            <a:r>
              <a:rPr lang="ru-RU" sz="2200" dirty="0" err="1" smtClean="0">
                <a:ea typeface="Calibri"/>
              </a:rPr>
              <a:t>жніўня</a:t>
            </a:r>
            <a:r>
              <a:rPr lang="ru-RU" sz="2200" dirty="0" smtClean="0">
                <a:ea typeface="Calibri"/>
              </a:rPr>
              <a:t> 1518 г</a:t>
            </a:r>
            <a:r>
              <a:rPr lang="ru-RU" sz="2200" dirty="0">
                <a:ea typeface="Calibri"/>
              </a:rPr>
              <a:t>. 105х105 </a:t>
            </a:r>
            <a:r>
              <a:rPr lang="ru-RU" sz="2200" dirty="0" smtClean="0">
                <a:ea typeface="Calibri"/>
              </a:rPr>
              <a:t>мм. </a:t>
            </a:r>
            <a:r>
              <a:rPr lang="ru-RU" sz="2200" dirty="0" err="1" smtClean="0">
                <a:ea typeface="Calibri"/>
              </a:rPr>
              <a:t>Першы</a:t>
            </a:r>
            <a:r>
              <a:rPr lang="ru-RU" sz="2200" dirty="0" smtClean="0">
                <a:ea typeface="Calibri"/>
              </a:rPr>
              <a:t> </a:t>
            </a:r>
            <a:r>
              <a:rPr lang="ru-RU" sz="2200" dirty="0" err="1" smtClean="0">
                <a:ea typeface="Calibri"/>
              </a:rPr>
              <a:t>цар</a:t>
            </a:r>
            <a:r>
              <a:rPr lang="ru-RU" sz="2200" dirty="0" smtClean="0">
                <a:ea typeface="Calibri"/>
              </a:rPr>
              <a:t> </a:t>
            </a:r>
            <a:r>
              <a:rPr lang="ru-RU" sz="2200" dirty="0" err="1" smtClean="0">
                <a:ea typeface="Calibri"/>
              </a:rPr>
              <a:t>Ізраіля</a:t>
            </a:r>
            <a:r>
              <a:rPr lang="ru-RU" sz="2200" dirty="0" smtClean="0">
                <a:ea typeface="Calibri"/>
              </a:rPr>
              <a:t> Саул за свае </a:t>
            </a:r>
            <a:r>
              <a:rPr lang="ru-RU" sz="2200" dirty="0" err="1" smtClean="0">
                <a:ea typeface="Calibri"/>
              </a:rPr>
              <a:t>дзеянні</a:t>
            </a:r>
            <a:r>
              <a:rPr lang="ru-RU" sz="2200" dirty="0" smtClean="0">
                <a:ea typeface="Calibri"/>
              </a:rPr>
              <a:t> </a:t>
            </a:r>
            <a:r>
              <a:rPr lang="ru-RU" sz="2200" dirty="0" err="1" smtClean="0">
                <a:ea typeface="Calibri"/>
              </a:rPr>
              <a:t>быў</a:t>
            </a:r>
            <a:r>
              <a:rPr lang="ru-RU" sz="2200" dirty="0" smtClean="0">
                <a:ea typeface="Calibri"/>
              </a:rPr>
              <a:t> </a:t>
            </a:r>
            <a:r>
              <a:rPr lang="ru-RU" sz="2200" dirty="0" err="1" smtClean="0">
                <a:ea typeface="Calibri"/>
              </a:rPr>
              <a:t>нежаданы</a:t>
            </a:r>
            <a:r>
              <a:rPr lang="ru-RU" sz="2200" dirty="0" smtClean="0">
                <a:ea typeface="Calibri"/>
              </a:rPr>
              <a:t> </a:t>
            </a:r>
            <a:r>
              <a:rPr lang="ru-RU" sz="2200" dirty="0" smtClean="0">
                <a:ea typeface="Calibri"/>
              </a:rPr>
              <a:t>Богу</a:t>
            </a:r>
            <a:r>
              <a:rPr lang="ru-RU" sz="2200" dirty="0" smtClean="0">
                <a:ea typeface="Calibri"/>
              </a:rPr>
              <a:t>, і </a:t>
            </a:r>
            <a:r>
              <a:rPr lang="ru-RU" sz="2200" dirty="0" err="1" smtClean="0">
                <a:ea typeface="Calibri"/>
              </a:rPr>
              <a:t>таму</a:t>
            </a:r>
            <a:r>
              <a:rPr lang="ru-RU" sz="2200" dirty="0" smtClean="0">
                <a:ea typeface="Calibri"/>
              </a:rPr>
              <a:t> </a:t>
            </a:r>
            <a:r>
              <a:rPr lang="ru-RU" sz="2200" dirty="0" err="1" smtClean="0">
                <a:ea typeface="Calibri"/>
              </a:rPr>
              <a:t>ён</a:t>
            </a:r>
            <a:r>
              <a:rPr lang="ru-RU" sz="2200" dirty="0" smtClean="0">
                <a:ea typeface="Calibri"/>
              </a:rPr>
              <a:t> </a:t>
            </a:r>
            <a:r>
              <a:rPr lang="ru-RU" sz="2200" dirty="0" err="1" smtClean="0">
                <a:ea typeface="Calibri"/>
              </a:rPr>
              <a:t>ставіць</a:t>
            </a:r>
            <a:r>
              <a:rPr lang="ru-RU" sz="2200" dirty="0" smtClean="0">
                <a:ea typeface="Calibri"/>
              </a:rPr>
              <a:t> на царства сына </a:t>
            </a:r>
            <a:r>
              <a:rPr lang="ru-RU" sz="2200" dirty="0" err="1" smtClean="0">
                <a:ea typeface="Calibri"/>
              </a:rPr>
              <a:t>Іясея</a:t>
            </a:r>
            <a:r>
              <a:rPr lang="ru-RU" sz="2200" dirty="0" smtClean="0">
                <a:ea typeface="Calibri"/>
              </a:rPr>
              <a:t>, пастуха </a:t>
            </a:r>
            <a:r>
              <a:rPr lang="ru-RU" sz="2200" dirty="0" err="1" smtClean="0">
                <a:ea typeface="Calibri"/>
              </a:rPr>
              <a:t>Давіда</a:t>
            </a:r>
            <a:r>
              <a:rPr lang="ru-RU" sz="2200" dirty="0" smtClean="0">
                <a:ea typeface="Calibri"/>
              </a:rPr>
              <a:t>. На </a:t>
            </a:r>
            <a:r>
              <a:rPr lang="ru-RU" sz="2200" dirty="0" err="1" smtClean="0">
                <a:ea typeface="Calibri"/>
              </a:rPr>
              <a:t>гарадскім</a:t>
            </a:r>
            <a:r>
              <a:rPr lang="ru-RU" sz="2200" dirty="0" smtClean="0">
                <a:ea typeface="Calibri"/>
              </a:rPr>
              <a:t> </a:t>
            </a:r>
            <a:r>
              <a:rPr lang="ru-RU" sz="2200" dirty="0" err="1" smtClean="0">
                <a:ea typeface="Calibri"/>
              </a:rPr>
              <a:t>пляцы</a:t>
            </a:r>
            <a:r>
              <a:rPr lang="ru-RU" sz="2200" dirty="0" smtClean="0">
                <a:ea typeface="Calibri"/>
              </a:rPr>
              <a:t> </a:t>
            </a:r>
            <a:r>
              <a:rPr lang="ru-RU" sz="2200" dirty="0" err="1" smtClean="0">
                <a:ea typeface="Calibri"/>
              </a:rPr>
              <a:t>прарок</a:t>
            </a:r>
            <a:r>
              <a:rPr lang="ru-RU" sz="2200" dirty="0" smtClean="0">
                <a:ea typeface="Calibri"/>
              </a:rPr>
              <a:t> </a:t>
            </a:r>
            <a:r>
              <a:rPr lang="ru-RU" sz="2200" dirty="0" err="1" smtClean="0">
                <a:ea typeface="Calibri"/>
              </a:rPr>
              <a:t>узводзіць</a:t>
            </a:r>
            <a:r>
              <a:rPr lang="ru-RU" sz="2200" dirty="0" smtClean="0">
                <a:ea typeface="Calibri"/>
              </a:rPr>
              <a:t> </a:t>
            </a:r>
            <a:r>
              <a:rPr lang="ru-RU" sz="2200" dirty="0" err="1" smtClean="0">
                <a:ea typeface="Calibri"/>
              </a:rPr>
              <a:t>Давіда</a:t>
            </a:r>
            <a:r>
              <a:rPr lang="ru-RU" sz="2200" dirty="0" smtClean="0">
                <a:ea typeface="Calibri"/>
              </a:rPr>
              <a:t> на </a:t>
            </a:r>
            <a:r>
              <a:rPr lang="ru-RU" sz="2200" dirty="0" err="1" smtClean="0">
                <a:ea typeface="Calibri"/>
              </a:rPr>
              <a:t>прастол</a:t>
            </a:r>
            <a:r>
              <a:rPr lang="ru-RU" sz="2200" dirty="0" smtClean="0">
                <a:ea typeface="Calibri"/>
              </a:rPr>
              <a:t>. У ног </a:t>
            </a:r>
            <a:r>
              <a:rPr lang="ru-RU" sz="2200" dirty="0" err="1" smtClean="0">
                <a:ea typeface="Calibri"/>
              </a:rPr>
              <a:t>Давіда</a:t>
            </a:r>
            <a:r>
              <a:rPr lang="ru-RU" sz="2200" dirty="0" smtClean="0">
                <a:ea typeface="Calibri"/>
              </a:rPr>
              <a:t> </a:t>
            </a:r>
            <a:r>
              <a:rPr lang="ru-RU" sz="2200" dirty="0" err="1" smtClean="0">
                <a:ea typeface="Calibri"/>
              </a:rPr>
              <a:t>ляжаць</a:t>
            </a:r>
            <a:r>
              <a:rPr lang="ru-RU" sz="2200" dirty="0" smtClean="0">
                <a:ea typeface="Calibri"/>
              </a:rPr>
              <a:t> </a:t>
            </a:r>
            <a:r>
              <a:rPr lang="ru-RU" sz="2200" dirty="0" err="1" smtClean="0">
                <a:ea typeface="Calibri"/>
              </a:rPr>
              <a:t>яго</a:t>
            </a:r>
            <a:r>
              <a:rPr lang="ru-RU" sz="2200" dirty="0" smtClean="0">
                <a:ea typeface="Calibri"/>
              </a:rPr>
              <a:t> </a:t>
            </a:r>
            <a:r>
              <a:rPr lang="ru-RU" sz="2200" dirty="0" err="1" smtClean="0">
                <a:ea typeface="Calibri"/>
              </a:rPr>
              <a:t>славутыя</a:t>
            </a:r>
            <a:r>
              <a:rPr lang="ru-RU" sz="2200" dirty="0" smtClean="0">
                <a:ea typeface="Calibri"/>
              </a:rPr>
              <a:t> </a:t>
            </a:r>
            <a:r>
              <a:rPr lang="ru-RU" sz="2200" dirty="0" err="1" smtClean="0">
                <a:ea typeface="Calibri"/>
              </a:rPr>
              <a:t>гуслі</a:t>
            </a:r>
            <a:r>
              <a:rPr lang="ru-RU" sz="2200" dirty="0" smtClean="0">
                <a:ea typeface="Calibri"/>
              </a:rPr>
              <a:t>. </a:t>
            </a:r>
            <a:r>
              <a:rPr lang="ru-RU" sz="2200" dirty="0" err="1" smtClean="0">
                <a:ea typeface="Calibri"/>
              </a:rPr>
              <a:t>Побач</a:t>
            </a:r>
            <a:r>
              <a:rPr lang="ru-RU" sz="2200" dirty="0" smtClean="0">
                <a:ea typeface="Calibri"/>
              </a:rPr>
              <a:t> з юнаком – </a:t>
            </a:r>
            <a:r>
              <a:rPr lang="ru-RU" sz="2200" dirty="0" err="1" smtClean="0">
                <a:ea typeface="Calibri"/>
              </a:rPr>
              <a:t>бацька</a:t>
            </a:r>
            <a:r>
              <a:rPr lang="ru-RU" sz="2200" dirty="0" smtClean="0">
                <a:ea typeface="Calibri"/>
              </a:rPr>
              <a:t>. Справа – </a:t>
            </a:r>
            <a:r>
              <a:rPr lang="ru-RU" sz="2200" dirty="0" err="1" smtClean="0">
                <a:ea typeface="Calibri"/>
              </a:rPr>
              <a:t>цар</a:t>
            </a:r>
            <a:r>
              <a:rPr lang="ru-RU" sz="2200" dirty="0" smtClean="0">
                <a:ea typeface="Calibri"/>
              </a:rPr>
              <a:t> Саул, </a:t>
            </a:r>
            <a:r>
              <a:rPr lang="ru-RU" sz="2200" dirty="0" err="1" smtClean="0">
                <a:ea typeface="Calibri"/>
              </a:rPr>
              <a:t>які</a:t>
            </a:r>
            <a:r>
              <a:rPr lang="ru-RU" sz="2200" dirty="0" smtClean="0">
                <a:ea typeface="Calibri"/>
              </a:rPr>
              <a:t> з </a:t>
            </a:r>
            <a:r>
              <a:rPr lang="ru-RU" sz="2200" dirty="0" err="1" smtClean="0">
                <a:ea typeface="Calibri"/>
              </a:rPr>
              <a:t>крыўдай</a:t>
            </a:r>
            <a:r>
              <a:rPr lang="ru-RU" sz="2200" dirty="0" smtClean="0">
                <a:ea typeface="Calibri"/>
              </a:rPr>
              <a:t> </a:t>
            </a:r>
            <a:r>
              <a:rPr lang="ru-RU" sz="2200" dirty="0" err="1" smtClean="0">
                <a:ea typeface="Calibri"/>
              </a:rPr>
              <a:t>пазірае</a:t>
            </a:r>
            <a:r>
              <a:rPr lang="ru-RU" sz="2200" dirty="0" smtClean="0">
                <a:ea typeface="Calibri"/>
              </a:rPr>
              <a:t> на </a:t>
            </a:r>
            <a:r>
              <a:rPr lang="ru-RU" sz="2200" dirty="0" err="1" smtClean="0">
                <a:ea typeface="Calibri"/>
              </a:rPr>
              <a:t>гэтую</a:t>
            </a:r>
            <a:r>
              <a:rPr lang="ru-RU" sz="2200" dirty="0" smtClean="0">
                <a:ea typeface="Calibri"/>
              </a:rPr>
              <a:t> </a:t>
            </a:r>
            <a:r>
              <a:rPr lang="ru-RU" sz="2200" dirty="0" err="1" smtClean="0">
                <a:ea typeface="Calibri"/>
              </a:rPr>
              <a:t>сцэну</a:t>
            </a:r>
            <a:r>
              <a:rPr lang="ru-RU" sz="2200" dirty="0" smtClean="0">
                <a:ea typeface="Calibri"/>
              </a:rPr>
              <a:t>. </a:t>
            </a:r>
            <a:r>
              <a:rPr lang="ru-RU" sz="2200" dirty="0" err="1">
                <a:ea typeface="Calibri"/>
              </a:rPr>
              <a:t>Злева</a:t>
            </a:r>
            <a:r>
              <a:rPr lang="ru-RU" sz="2200" dirty="0">
                <a:ea typeface="Calibri"/>
              </a:rPr>
              <a:t> каля </a:t>
            </a:r>
            <a:r>
              <a:rPr lang="ru-RU" sz="2200" dirty="0" err="1">
                <a:ea typeface="Calibri"/>
              </a:rPr>
              <a:t>ахвярніка</a:t>
            </a:r>
            <a:r>
              <a:rPr lang="ru-RU" sz="2200" dirty="0">
                <a:ea typeface="Calibri"/>
              </a:rPr>
              <a:t> </a:t>
            </a:r>
            <a:r>
              <a:rPr lang="ru-RU" sz="2200" dirty="0" err="1">
                <a:ea typeface="Calibri"/>
              </a:rPr>
              <a:t>стаіць</a:t>
            </a:r>
            <a:r>
              <a:rPr lang="ru-RU" sz="2200" dirty="0">
                <a:ea typeface="Calibri"/>
              </a:rPr>
              <a:t> </a:t>
            </a:r>
            <a:r>
              <a:rPr lang="ru-RU" sz="2200" dirty="0" err="1">
                <a:ea typeface="Calibri"/>
              </a:rPr>
              <a:t>Самуіл</a:t>
            </a:r>
            <a:r>
              <a:rPr lang="ru-RU" sz="2200" dirty="0">
                <a:ea typeface="Calibri"/>
              </a:rPr>
              <a:t> у </a:t>
            </a:r>
            <a:r>
              <a:rPr lang="ru-RU" sz="2200" dirty="0" err="1">
                <a:ea typeface="Calibri"/>
              </a:rPr>
              <a:t>доўгай</a:t>
            </a:r>
            <a:r>
              <a:rPr lang="ru-RU" sz="2200" dirty="0">
                <a:ea typeface="Calibri"/>
              </a:rPr>
              <a:t> </a:t>
            </a:r>
            <a:r>
              <a:rPr lang="ru-RU" sz="2200" dirty="0" err="1">
                <a:ea typeface="Calibri"/>
              </a:rPr>
              <a:t>вопратцы</a:t>
            </a:r>
            <a:r>
              <a:rPr lang="ru-RU" sz="2200" dirty="0">
                <a:ea typeface="Calibri"/>
              </a:rPr>
              <a:t>. </a:t>
            </a:r>
            <a:endParaRPr lang="ru-RU" sz="2200" dirty="0"/>
          </a:p>
        </p:txBody>
      </p:sp>
      <p:pic>
        <p:nvPicPr>
          <p:cNvPr id="12290" name="Picture 2" descr="D:\майкевич ю\проекты\скорина\гравюры\Image-37.jpg"/>
          <p:cNvPicPr>
            <a:picLocks noChangeAspect="1" noChangeArrowheads="1"/>
          </p:cNvPicPr>
          <p:nvPr/>
        </p:nvPicPr>
        <p:blipFill rotWithShape="1">
          <a:blip r:embed="rId2">
            <a:extLst>
              <a:ext uri="{28A0092B-C50C-407E-A947-70E740481C1C}">
                <a14:useLocalDpi xmlns="" xmlns:a14="http://schemas.microsoft.com/office/drawing/2010/main" val="0"/>
              </a:ext>
            </a:extLst>
          </a:blip>
          <a:srcRect l="2335" t="2509" r="2913" b="3705"/>
          <a:stretch/>
        </p:blipFill>
        <p:spPr bwMode="auto">
          <a:xfrm>
            <a:off x="5702392" y="332656"/>
            <a:ext cx="3403861" cy="3528392"/>
          </a:xfrm>
          <a:prstGeom prst="rect">
            <a:avLst/>
          </a:prstGeom>
          <a:noFill/>
          <a:extLst>
            <a:ext uri="{909E8E84-426E-40DD-AFC4-6F175D3DCCD1}">
              <a14:hiddenFill xmlns="" xmlns:a14="http://schemas.microsoft.com/office/drawing/2010/main">
                <a:solidFill>
                  <a:srgbClr val="FFFFFF"/>
                </a:solidFill>
              </a14:hiddenFill>
            </a:ext>
          </a:extLst>
        </p:spPr>
      </p:pic>
      <p:sp>
        <p:nvSpPr>
          <p:cNvPr id="4" name="Подзаголовок 2"/>
          <p:cNvSpPr txBox="1">
            <a:spLocks/>
          </p:cNvSpPr>
          <p:nvPr/>
        </p:nvSpPr>
        <p:spPr>
          <a:xfrm>
            <a:off x="0" y="4005064"/>
            <a:ext cx="9128390" cy="2852936"/>
          </a:xfrm>
          <a:prstGeom prst="rect">
            <a:avLst/>
          </a:prstGeom>
        </p:spPr>
        <p:txBody>
          <a:bodyPr vert="horz">
            <a:noAutofit/>
          </a:bodyPr>
          <a:lstStyle>
            <a:lvl1pPr marL="0" indent="0" algn="ctr" rtl="0" eaLnBrk="1" latinLnBrk="0" hangingPunct="1">
              <a:spcBef>
                <a:spcPct val="20000"/>
              </a:spcBef>
              <a:buClr>
                <a:schemeClr val="tx1">
                  <a:shade val="95000"/>
                </a:schemeClr>
              </a:buClr>
              <a:buSzPct val="65000"/>
              <a:buFont typeface="Wingdings 2"/>
              <a:buNone/>
              <a:defRPr kumimoji="0" sz="2800" kern="1200">
                <a:solidFill>
                  <a:schemeClr val="tx1"/>
                </a:solidFill>
                <a:latin typeface="+mn-lt"/>
                <a:ea typeface="+mn-ea"/>
                <a:cs typeface="+mn-cs"/>
              </a:defRPr>
            </a:lvl1pPr>
            <a:lvl2pPr marL="457200" indent="0" algn="ctr" rtl="0" eaLnBrk="1" latinLnBrk="0" hangingPunct="1">
              <a:spcBef>
                <a:spcPct val="20000"/>
              </a:spcBef>
              <a:buClr>
                <a:schemeClr val="tx1"/>
              </a:buClr>
              <a:buSzPct val="80000"/>
              <a:buFont typeface="Wingdings 2"/>
              <a:buNone/>
              <a:defRPr kumimoji="0" sz="2400" kern="1200">
                <a:solidFill>
                  <a:schemeClr val="tx1"/>
                </a:solidFill>
                <a:latin typeface="+mn-lt"/>
                <a:ea typeface="+mn-ea"/>
                <a:cs typeface="+mn-cs"/>
              </a:defRPr>
            </a:lvl2pPr>
            <a:lvl3pPr marL="914400" indent="0" algn="ctr" rtl="0" eaLnBrk="1" latinLnBrk="0" hangingPunct="1">
              <a:spcBef>
                <a:spcPct val="20000"/>
              </a:spcBef>
              <a:buClr>
                <a:schemeClr val="tx1"/>
              </a:buClr>
              <a:buSzPct val="95000"/>
              <a:buFont typeface="Wingdings"/>
              <a:buNone/>
              <a:defRPr kumimoji="0" sz="2200" kern="1200">
                <a:solidFill>
                  <a:schemeClr val="tx1"/>
                </a:solidFill>
                <a:latin typeface="+mn-lt"/>
                <a:ea typeface="+mn-ea"/>
                <a:cs typeface="+mn-cs"/>
              </a:defRPr>
            </a:lvl3pPr>
            <a:lvl4pPr marL="1371600" indent="0" algn="ctr" rtl="0" eaLnBrk="1" latinLnBrk="0" hangingPunct="1">
              <a:spcBef>
                <a:spcPct val="20000"/>
              </a:spcBef>
              <a:buClr>
                <a:schemeClr val="tx1"/>
              </a:buClr>
              <a:buSzPct val="100000"/>
              <a:buFont typeface="Wingdings 3"/>
              <a:buNone/>
              <a:defRPr kumimoji="0" sz="2000" kern="1200">
                <a:solidFill>
                  <a:schemeClr val="tx1"/>
                </a:solidFill>
                <a:latin typeface="+mn-lt"/>
                <a:ea typeface="+mn-ea"/>
                <a:cs typeface="+mn-cs"/>
              </a:defRPr>
            </a:lvl4pPr>
            <a:lvl5pPr marL="1828800" indent="0" algn="ctr" rtl="0" eaLnBrk="1" latinLnBrk="0" hangingPunct="1">
              <a:spcBef>
                <a:spcPct val="20000"/>
              </a:spcBef>
              <a:buClr>
                <a:schemeClr val="tx1"/>
              </a:buClr>
              <a:buFont typeface="Wingdings 2"/>
              <a:buNone/>
              <a:defRPr kumimoji="0" sz="2000" kern="1200">
                <a:solidFill>
                  <a:schemeClr val="tx1"/>
                </a:solidFill>
                <a:latin typeface="+mn-lt"/>
                <a:ea typeface="+mn-ea"/>
                <a:cs typeface="+mn-cs"/>
              </a:defRPr>
            </a:lvl5pPr>
            <a:lvl6pPr marL="2286000" indent="0" algn="ctr" rtl="0" eaLnBrk="1" latinLnBrk="0" hangingPunct="1">
              <a:spcBef>
                <a:spcPct val="20000"/>
              </a:spcBef>
              <a:buClr>
                <a:schemeClr val="tx1"/>
              </a:buClr>
              <a:buFont typeface="Wingdings 3"/>
              <a:buNone/>
              <a:defRPr kumimoji="0" sz="1800" kern="1200">
                <a:solidFill>
                  <a:schemeClr val="tx1"/>
                </a:solidFill>
                <a:latin typeface="+mn-lt"/>
                <a:ea typeface="+mn-ea"/>
                <a:cs typeface="+mn-cs"/>
              </a:defRPr>
            </a:lvl6pPr>
            <a:lvl7pPr marL="2743200" indent="0" algn="ctr" rtl="0" eaLnBrk="1" latinLnBrk="0" hangingPunct="1">
              <a:spcBef>
                <a:spcPct val="20000"/>
              </a:spcBef>
              <a:buClr>
                <a:schemeClr val="tx1"/>
              </a:buClr>
              <a:buFont typeface="Wingdings 2"/>
              <a:buNone/>
              <a:defRPr kumimoji="0" sz="1600" kern="1200">
                <a:solidFill>
                  <a:schemeClr val="tx1"/>
                </a:solidFill>
                <a:latin typeface="+mn-lt"/>
                <a:ea typeface="+mn-ea"/>
                <a:cs typeface="+mn-cs"/>
              </a:defRPr>
            </a:lvl7pPr>
            <a:lvl8pPr marL="3200400" indent="0" algn="ctr" rtl="0" eaLnBrk="1" latinLnBrk="0" hangingPunct="1">
              <a:spcBef>
                <a:spcPct val="20000"/>
              </a:spcBef>
              <a:buClr>
                <a:schemeClr val="tx1"/>
              </a:buClr>
              <a:buFont typeface="Wingdings 2"/>
              <a:buNone/>
              <a:defRPr kumimoji="0" sz="1400" kern="1200">
                <a:solidFill>
                  <a:schemeClr val="tx1"/>
                </a:solidFill>
                <a:latin typeface="+mn-lt"/>
                <a:ea typeface="+mn-ea"/>
                <a:cs typeface="+mn-cs"/>
              </a:defRPr>
            </a:lvl8pPr>
            <a:lvl9pPr marL="3657600" indent="0" algn="ctr" rtl="0" eaLnBrk="1" latinLnBrk="0" hangingPunct="1">
              <a:spcBef>
                <a:spcPct val="20000"/>
              </a:spcBef>
              <a:buClr>
                <a:schemeClr val="tx1"/>
              </a:buClr>
              <a:buFont typeface="Wingdings 2"/>
              <a:buNone/>
              <a:defRPr kumimoji="0" sz="1400" kern="1200" baseline="0">
                <a:solidFill>
                  <a:schemeClr val="tx1"/>
                </a:solidFill>
                <a:latin typeface="+mn-lt"/>
                <a:ea typeface="+mn-ea"/>
                <a:cs typeface="+mn-cs"/>
              </a:defRPr>
            </a:lvl9pPr>
          </a:lstStyle>
          <a:p>
            <a:pPr algn="just"/>
            <a:r>
              <a:rPr lang="ru-RU" sz="2000" dirty="0" err="1" smtClean="0">
                <a:ea typeface="Calibri"/>
              </a:rPr>
              <a:t>Ён</a:t>
            </a:r>
            <a:r>
              <a:rPr lang="ru-RU" sz="2000" dirty="0" smtClean="0">
                <a:ea typeface="Calibri"/>
              </a:rPr>
              <a:t> </a:t>
            </a:r>
            <a:r>
              <a:rPr lang="ru-RU" sz="2000" dirty="0" err="1" smtClean="0">
                <a:ea typeface="Calibri"/>
              </a:rPr>
              <a:t>бласлаўляе</a:t>
            </a:r>
            <a:r>
              <a:rPr lang="ru-RU" sz="2000" dirty="0" smtClean="0">
                <a:ea typeface="Calibri"/>
              </a:rPr>
              <a:t> </a:t>
            </a:r>
            <a:r>
              <a:rPr lang="ru-RU" sz="2000" dirty="0" err="1" smtClean="0">
                <a:ea typeface="Calibri"/>
              </a:rPr>
              <a:t>Давіда</a:t>
            </a:r>
            <a:r>
              <a:rPr lang="ru-RU" sz="2000" dirty="0" smtClean="0">
                <a:ea typeface="Calibri"/>
              </a:rPr>
              <a:t> на царства: </a:t>
            </a:r>
            <a:r>
              <a:rPr lang="ru-RU" sz="2000" dirty="0" err="1" smtClean="0">
                <a:ea typeface="Calibri"/>
              </a:rPr>
              <a:t>левай</a:t>
            </a:r>
            <a:r>
              <a:rPr lang="ru-RU" sz="2000" dirty="0" smtClean="0">
                <a:ea typeface="Calibri"/>
              </a:rPr>
              <a:t> рукой </a:t>
            </a:r>
            <a:r>
              <a:rPr lang="ru-RU" sz="2000" dirty="0" err="1" smtClean="0">
                <a:ea typeface="Calibri"/>
              </a:rPr>
              <a:t>лье</a:t>
            </a:r>
            <a:r>
              <a:rPr lang="ru-RU" sz="2000" dirty="0" smtClean="0">
                <a:ea typeface="Calibri"/>
              </a:rPr>
              <a:t> </a:t>
            </a:r>
            <a:r>
              <a:rPr lang="ru-RU" sz="2000" dirty="0" err="1" smtClean="0">
                <a:ea typeface="Calibri"/>
              </a:rPr>
              <a:t>ваду</a:t>
            </a:r>
            <a:r>
              <a:rPr lang="ru-RU" sz="2000" dirty="0" smtClean="0">
                <a:ea typeface="Calibri"/>
              </a:rPr>
              <a:t> з кубка яму на </a:t>
            </a:r>
            <a:r>
              <a:rPr lang="ru-RU" sz="2000" dirty="0" err="1" smtClean="0">
                <a:ea typeface="Calibri"/>
              </a:rPr>
              <a:t>галаву</a:t>
            </a:r>
            <a:r>
              <a:rPr lang="ru-RU" sz="2000" dirty="0" smtClean="0">
                <a:ea typeface="Calibri"/>
              </a:rPr>
              <a:t>. «</a:t>
            </a:r>
            <a:r>
              <a:rPr lang="ru-RU" sz="2000" dirty="0" err="1" smtClean="0">
                <a:ea typeface="Calibri"/>
              </a:rPr>
              <a:t>Памазанік</a:t>
            </a:r>
            <a:r>
              <a:rPr lang="ru-RU" sz="2000" dirty="0" smtClean="0">
                <a:ea typeface="Calibri"/>
              </a:rPr>
              <a:t>» у </a:t>
            </a:r>
            <a:r>
              <a:rPr lang="ru-RU" sz="2000" dirty="0" err="1" smtClean="0">
                <a:ea typeface="Calibri"/>
              </a:rPr>
              <a:t>простай</a:t>
            </a:r>
            <a:r>
              <a:rPr lang="ru-RU" sz="2000" dirty="0" smtClean="0">
                <a:ea typeface="Calibri"/>
              </a:rPr>
              <a:t> </a:t>
            </a:r>
            <a:r>
              <a:rPr lang="ru-RU" sz="2000" dirty="0" err="1" smtClean="0">
                <a:ea typeface="Calibri"/>
              </a:rPr>
              <a:t>вопратцы</a:t>
            </a:r>
            <a:r>
              <a:rPr lang="ru-RU" sz="2000" dirty="0" smtClean="0">
                <a:ea typeface="Calibri"/>
              </a:rPr>
              <a:t>, </a:t>
            </a:r>
            <a:r>
              <a:rPr lang="ru-RU" sz="2000" dirty="0" err="1" smtClean="0">
                <a:ea typeface="Calibri"/>
              </a:rPr>
              <a:t>варта</a:t>
            </a:r>
            <a:r>
              <a:rPr lang="ru-RU" sz="2000" dirty="0" smtClean="0">
                <a:ea typeface="Calibri"/>
              </a:rPr>
              <a:t> </a:t>
            </a:r>
            <a:r>
              <a:rPr lang="ru-RU" sz="2000" dirty="0" err="1" smtClean="0">
                <a:ea typeface="Calibri"/>
              </a:rPr>
              <a:t>нізка</a:t>
            </a:r>
            <a:r>
              <a:rPr lang="ru-RU" sz="2000" dirty="0" smtClean="0">
                <a:ea typeface="Calibri"/>
              </a:rPr>
              <a:t> </a:t>
            </a:r>
            <a:r>
              <a:rPr lang="ru-RU" sz="2000" dirty="0" err="1" smtClean="0">
                <a:ea typeface="Calibri"/>
              </a:rPr>
              <a:t>схіліўшыся</a:t>
            </a:r>
            <a:r>
              <a:rPr lang="ru-RU" sz="2000" dirty="0" smtClean="0">
                <a:ea typeface="Calibri"/>
              </a:rPr>
              <a:t>. </a:t>
            </a:r>
            <a:r>
              <a:rPr lang="ru-RU" sz="2000" dirty="0" err="1" smtClean="0">
                <a:ea typeface="Calibri"/>
              </a:rPr>
              <a:t>Перспектыва</a:t>
            </a:r>
            <a:r>
              <a:rPr lang="ru-RU" sz="2000" dirty="0" smtClean="0">
                <a:ea typeface="Calibri"/>
              </a:rPr>
              <a:t> на гравюры </a:t>
            </a:r>
            <a:r>
              <a:rPr lang="ru-RU" sz="2000" dirty="0">
                <a:ea typeface="Calibri"/>
              </a:rPr>
              <a:t>– </a:t>
            </a:r>
            <a:r>
              <a:rPr lang="ru-RU" sz="2000" dirty="0" smtClean="0">
                <a:ea typeface="Calibri"/>
              </a:rPr>
              <a:t>не </a:t>
            </a:r>
            <a:r>
              <a:rPr lang="ru-RU" sz="2000" dirty="0" err="1" smtClean="0">
                <a:ea typeface="Calibri"/>
              </a:rPr>
              <a:t>аднолькава</a:t>
            </a:r>
            <a:r>
              <a:rPr lang="ru-RU" sz="2000" dirty="0" smtClean="0">
                <a:ea typeface="Calibri"/>
              </a:rPr>
              <a:t> </a:t>
            </a:r>
            <a:r>
              <a:rPr lang="ru-RU" sz="2000" dirty="0" err="1" smtClean="0">
                <a:ea typeface="Calibri"/>
              </a:rPr>
              <a:t>пераканаўчая</a:t>
            </a:r>
            <a:r>
              <a:rPr lang="ru-RU" sz="2000" dirty="0" smtClean="0">
                <a:ea typeface="Calibri"/>
              </a:rPr>
              <a:t>. </a:t>
            </a:r>
            <a:r>
              <a:rPr lang="ru-RU" sz="2000" dirty="0" err="1" smtClean="0">
                <a:ea typeface="Calibri"/>
              </a:rPr>
              <a:t>Дынамічныя</a:t>
            </a:r>
            <a:r>
              <a:rPr lang="ru-RU" sz="2000" dirty="0" smtClean="0">
                <a:ea typeface="Calibri"/>
              </a:rPr>
              <a:t> </a:t>
            </a:r>
            <a:r>
              <a:rPr lang="ru-RU" sz="2000" dirty="0" err="1" smtClean="0">
                <a:ea typeface="Calibri"/>
              </a:rPr>
              <a:t>фігуры</a:t>
            </a:r>
            <a:r>
              <a:rPr lang="ru-RU" sz="2000" dirty="0" smtClean="0">
                <a:ea typeface="Calibri"/>
              </a:rPr>
              <a:t>, </a:t>
            </a:r>
            <a:r>
              <a:rPr lang="ru-RU" sz="2000" dirty="0" err="1" smtClean="0">
                <a:ea typeface="Calibri"/>
              </a:rPr>
              <a:t>выразныя</a:t>
            </a:r>
            <a:r>
              <a:rPr lang="ru-RU" sz="2000" dirty="0" smtClean="0">
                <a:ea typeface="Calibri"/>
              </a:rPr>
              <a:t> </a:t>
            </a:r>
            <a:r>
              <a:rPr lang="ru-RU" sz="2000" dirty="0" err="1" smtClean="0">
                <a:ea typeface="Calibri"/>
              </a:rPr>
              <a:t>асобы</a:t>
            </a:r>
            <a:r>
              <a:rPr lang="ru-RU" sz="2000" dirty="0" smtClean="0">
                <a:ea typeface="Calibri"/>
              </a:rPr>
              <a:t>, </a:t>
            </a:r>
            <a:r>
              <a:rPr lang="ru-RU" sz="2000" dirty="0" err="1" smtClean="0">
                <a:ea typeface="Calibri"/>
              </a:rPr>
              <a:t>адзенне</a:t>
            </a:r>
            <a:r>
              <a:rPr lang="ru-RU" sz="2000" dirty="0" smtClean="0">
                <a:ea typeface="Calibri"/>
              </a:rPr>
              <a:t> – </a:t>
            </a:r>
            <a:r>
              <a:rPr lang="ru-RU" sz="2000" dirty="0" err="1" smtClean="0">
                <a:ea typeface="Calibri"/>
              </a:rPr>
              <a:t>выгравіраваны</a:t>
            </a:r>
            <a:r>
              <a:rPr lang="ru-RU" sz="2000" dirty="0" smtClean="0">
                <a:ea typeface="Calibri"/>
              </a:rPr>
              <a:t> </a:t>
            </a:r>
            <a:r>
              <a:rPr lang="ru-RU" sz="2000" dirty="0" err="1" smtClean="0">
                <a:ea typeface="Calibri"/>
              </a:rPr>
              <a:t>дэталёва</a:t>
            </a:r>
            <a:r>
              <a:rPr lang="ru-RU" sz="2000" dirty="0" smtClean="0">
                <a:ea typeface="Calibri"/>
              </a:rPr>
              <a:t>.</a:t>
            </a:r>
            <a:r>
              <a:rPr lang="be-BY" sz="2000" dirty="0" smtClean="0"/>
              <a:t> Адначасова гравюра вырашана вельмі арыгінальна. На яе пярэднім плане дзве варожыя групы, якія быццам аб’ядноўваюцца фігурай воіна-ахоўніка. Галава воіна рэзка павернута – ён глядзіць у бок незадаволенага Саула. Кампазіцыя цікавая не толькі як твор мастацтва. Яна даносіць да нашых дзён рысы сярэдневяковага гарадскога пляца, перадае тыпы гараджан, своеасаблівасць адзення эпохі Скарыны.</a:t>
            </a:r>
            <a:endParaRPr lang="ru-RU" sz="2000" dirty="0"/>
          </a:p>
        </p:txBody>
      </p:sp>
    </p:spTree>
    <p:extLst>
      <p:ext uri="{BB962C8B-B14F-4D97-AF65-F5344CB8AC3E}">
        <p14:creationId xmlns="" xmlns:p14="http://schemas.microsoft.com/office/powerpoint/2010/main" val="4687369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0" y="166328"/>
            <a:ext cx="5701567" cy="3922400"/>
          </a:xfrm>
        </p:spPr>
        <p:txBody>
          <a:bodyPr>
            <a:noAutofit/>
          </a:bodyPr>
          <a:lstStyle/>
          <a:p>
            <a:pPr lvl="0" algn="just">
              <a:spcBef>
                <a:spcPts val="0"/>
              </a:spcBef>
              <a:buClrTx/>
              <a:buSzTx/>
            </a:pPr>
            <a:r>
              <a:rPr lang="ru-RU" sz="1900" b="1" dirty="0" smtClean="0">
                <a:solidFill>
                  <a:schemeClr val="accent1"/>
                </a:solidFill>
                <a:ea typeface="Calibri"/>
              </a:rPr>
              <a:t>«</a:t>
            </a:r>
            <a:r>
              <a:rPr lang="ru-RU" sz="1900" b="1" dirty="0" err="1">
                <a:solidFill>
                  <a:schemeClr val="accent1"/>
                </a:solidFill>
                <a:ea typeface="Calibri"/>
              </a:rPr>
              <a:t>Руфъ</a:t>
            </a:r>
            <a:r>
              <a:rPr lang="ru-RU" sz="1900" b="1" dirty="0">
                <a:solidFill>
                  <a:schemeClr val="accent1"/>
                </a:solidFill>
                <a:ea typeface="Calibri"/>
              </a:rPr>
              <a:t> </a:t>
            </a:r>
            <a:r>
              <a:rPr lang="ru-RU" sz="1900" b="1" dirty="0" err="1">
                <a:solidFill>
                  <a:schemeClr val="accent1"/>
                </a:solidFill>
                <a:ea typeface="Calibri"/>
              </a:rPr>
              <a:t>прабаба</a:t>
            </a:r>
            <a:r>
              <a:rPr lang="ru-RU" sz="1900" b="1" dirty="0">
                <a:solidFill>
                  <a:schemeClr val="accent1"/>
                </a:solidFill>
                <a:ea typeface="Calibri"/>
              </a:rPr>
              <a:t> </a:t>
            </a:r>
            <a:r>
              <a:rPr lang="ru-RU" sz="1900" b="1" dirty="0" smtClean="0">
                <a:solidFill>
                  <a:schemeClr val="accent1"/>
                </a:solidFill>
                <a:ea typeface="Calibri"/>
              </a:rPr>
              <a:t>царя Давыдова </a:t>
            </a:r>
            <a:r>
              <a:rPr lang="ru-RU" sz="1900" b="1" dirty="0" err="1" smtClean="0">
                <a:solidFill>
                  <a:schemeClr val="accent1"/>
                </a:solidFill>
                <a:ea typeface="Calibri"/>
              </a:rPr>
              <a:t>пабирае</a:t>
            </a:r>
            <a:r>
              <a:rPr lang="ru-RU" sz="1900" b="1" dirty="0" smtClean="0">
                <a:solidFill>
                  <a:schemeClr val="accent1"/>
                </a:solidFill>
                <a:ea typeface="Calibri"/>
              </a:rPr>
              <a:t> </a:t>
            </a:r>
            <a:r>
              <a:rPr lang="ru-RU" sz="1900" b="1" dirty="0" err="1">
                <a:solidFill>
                  <a:schemeClr val="accent1"/>
                </a:solidFill>
                <a:ea typeface="Calibri"/>
              </a:rPr>
              <a:t>класы</a:t>
            </a:r>
            <a:r>
              <a:rPr lang="ru-RU" sz="1900" b="1" dirty="0">
                <a:solidFill>
                  <a:schemeClr val="accent1"/>
                </a:solidFill>
                <a:ea typeface="Calibri"/>
              </a:rPr>
              <a:t> за </a:t>
            </a:r>
            <a:r>
              <a:rPr lang="ru-RU" sz="1900" b="1" dirty="0" err="1" smtClean="0">
                <a:solidFill>
                  <a:schemeClr val="accent1"/>
                </a:solidFill>
                <a:ea typeface="Calibri"/>
              </a:rPr>
              <a:t>жнеци</a:t>
            </a:r>
            <a:r>
              <a:rPr lang="ru-RU" sz="1900" b="1" dirty="0" smtClean="0">
                <a:solidFill>
                  <a:schemeClr val="accent1"/>
                </a:solidFill>
                <a:ea typeface="Calibri"/>
              </a:rPr>
              <a:t>» («</a:t>
            </a:r>
            <a:r>
              <a:rPr lang="ru-RU" sz="1900" b="1" dirty="0" err="1" smtClean="0">
                <a:solidFill>
                  <a:schemeClr val="accent1"/>
                </a:solidFill>
                <a:ea typeface="Calibri"/>
              </a:rPr>
              <a:t>Руф</a:t>
            </a:r>
            <a:r>
              <a:rPr lang="ru-RU" sz="1900" b="1" dirty="0" smtClean="0">
                <a:solidFill>
                  <a:schemeClr val="accent1"/>
                </a:solidFill>
                <a:ea typeface="Calibri"/>
              </a:rPr>
              <a:t> у </a:t>
            </a:r>
            <a:r>
              <a:rPr lang="ru-RU" sz="1900" b="1" dirty="0" err="1" smtClean="0">
                <a:solidFill>
                  <a:schemeClr val="accent1"/>
                </a:solidFill>
                <a:ea typeface="Calibri"/>
              </a:rPr>
              <a:t>полі</a:t>
            </a:r>
            <a:r>
              <a:rPr lang="ru-RU" sz="1900" b="1" dirty="0" smtClean="0">
                <a:solidFill>
                  <a:schemeClr val="accent1"/>
                </a:solidFill>
                <a:ea typeface="Calibri"/>
              </a:rPr>
              <a:t>»). </a:t>
            </a:r>
            <a:r>
              <a:rPr lang="ru-RU" sz="1900" dirty="0" err="1" smtClean="0">
                <a:ea typeface="Calibri"/>
              </a:rPr>
              <a:t>Тытульны</a:t>
            </a:r>
            <a:r>
              <a:rPr lang="ru-RU" sz="1900" dirty="0" smtClean="0">
                <a:ea typeface="Calibri"/>
              </a:rPr>
              <a:t> </a:t>
            </a:r>
            <a:r>
              <a:rPr lang="ru-RU" sz="1900" dirty="0" err="1" smtClean="0">
                <a:ea typeface="Calibri"/>
              </a:rPr>
              <a:t>ліст</a:t>
            </a:r>
            <a:r>
              <a:rPr lang="ru-RU" sz="1900" dirty="0" smtClean="0">
                <a:ea typeface="Calibri"/>
              </a:rPr>
              <a:t> </a:t>
            </a:r>
            <a:r>
              <a:rPr lang="ru-RU" sz="1900" dirty="0" err="1" smtClean="0">
                <a:ea typeface="Calibri"/>
              </a:rPr>
              <a:t>кнігі</a:t>
            </a:r>
            <a:r>
              <a:rPr lang="ru-RU" sz="1900" dirty="0" smtClean="0">
                <a:ea typeface="Calibri"/>
              </a:rPr>
              <a:t> «</a:t>
            </a:r>
            <a:r>
              <a:rPr lang="ru-RU" sz="1900" dirty="0" err="1" smtClean="0">
                <a:ea typeface="Calibri"/>
              </a:rPr>
              <a:t>Руф</a:t>
            </a:r>
            <a:r>
              <a:rPr lang="ru-RU" sz="1900" dirty="0" smtClean="0">
                <a:ea typeface="Calibri"/>
              </a:rPr>
              <a:t>». </a:t>
            </a:r>
            <a:r>
              <a:rPr lang="ru-RU" sz="1900" dirty="0" smtClean="0">
                <a:ea typeface="Calibri"/>
              </a:rPr>
              <a:t>1519 г. </a:t>
            </a:r>
            <a:r>
              <a:rPr lang="ru-RU" sz="1900" dirty="0">
                <a:ea typeface="Calibri"/>
              </a:rPr>
              <a:t>105х105 </a:t>
            </a:r>
            <a:r>
              <a:rPr lang="ru-RU" sz="1900" dirty="0" smtClean="0">
                <a:ea typeface="Calibri"/>
              </a:rPr>
              <a:t>мм. </a:t>
            </a:r>
            <a:r>
              <a:rPr lang="ru-RU" sz="1900" dirty="0" err="1" smtClean="0">
                <a:ea typeface="Calibri"/>
              </a:rPr>
              <a:t>Аднойчы</a:t>
            </a:r>
            <a:r>
              <a:rPr lang="ru-RU" sz="1900" dirty="0" smtClean="0">
                <a:ea typeface="Calibri"/>
              </a:rPr>
              <a:t>, </a:t>
            </a:r>
            <a:r>
              <a:rPr lang="ru-RU" sz="1900" dirty="0" err="1" smtClean="0">
                <a:ea typeface="Calibri"/>
              </a:rPr>
              <a:t>калі</a:t>
            </a:r>
            <a:r>
              <a:rPr lang="ru-RU" sz="1900" dirty="0" smtClean="0">
                <a:ea typeface="Calibri"/>
              </a:rPr>
              <a:t> на </a:t>
            </a:r>
            <a:r>
              <a:rPr lang="ru-RU" sz="1900" dirty="0" err="1" smtClean="0">
                <a:ea typeface="Calibri"/>
              </a:rPr>
              <a:t>зямлі</a:t>
            </a:r>
            <a:r>
              <a:rPr lang="ru-RU" sz="1900" dirty="0" smtClean="0">
                <a:ea typeface="Calibri"/>
              </a:rPr>
              <a:t> </a:t>
            </a:r>
            <a:r>
              <a:rPr lang="ru-RU" sz="1900" dirty="0" err="1" smtClean="0">
                <a:ea typeface="Calibri"/>
              </a:rPr>
              <a:t>Ізраіля</a:t>
            </a:r>
            <a:r>
              <a:rPr lang="ru-RU" sz="1900" dirty="0" smtClean="0">
                <a:ea typeface="Calibri"/>
              </a:rPr>
              <a:t> </a:t>
            </a:r>
            <a:r>
              <a:rPr lang="ru-RU" sz="1900" dirty="0" err="1" smtClean="0">
                <a:ea typeface="Calibri"/>
              </a:rPr>
              <a:t>лютаваў</a:t>
            </a:r>
            <a:r>
              <a:rPr lang="ru-RU" sz="1900" dirty="0" smtClean="0">
                <a:ea typeface="Calibri"/>
              </a:rPr>
              <a:t> </a:t>
            </a:r>
            <a:r>
              <a:rPr lang="ru-RU" sz="1900" dirty="0" err="1" smtClean="0">
                <a:ea typeface="Calibri"/>
              </a:rPr>
              <a:t>голад</a:t>
            </a:r>
            <a:r>
              <a:rPr lang="ru-RU" sz="1900" dirty="0" smtClean="0">
                <a:ea typeface="Calibri"/>
              </a:rPr>
              <a:t>, </a:t>
            </a:r>
            <a:r>
              <a:rPr lang="ru-RU" sz="1900" dirty="0" err="1" smtClean="0">
                <a:ea typeface="Calibri"/>
              </a:rPr>
              <a:t>прыгажуня</a:t>
            </a:r>
            <a:r>
              <a:rPr lang="ru-RU" sz="1900" dirty="0" smtClean="0">
                <a:ea typeface="Calibri"/>
              </a:rPr>
              <a:t> </a:t>
            </a:r>
            <a:r>
              <a:rPr lang="ru-RU" sz="1900" dirty="0" err="1" smtClean="0">
                <a:ea typeface="Calibri"/>
              </a:rPr>
              <a:t>Руф</a:t>
            </a:r>
            <a:r>
              <a:rPr lang="ru-RU" sz="1900" dirty="0" smtClean="0">
                <a:ea typeface="Calibri"/>
              </a:rPr>
              <a:t> </a:t>
            </a:r>
            <a:r>
              <a:rPr lang="ru-RU" sz="1900" dirty="0" err="1" smtClean="0">
                <a:ea typeface="Calibri"/>
              </a:rPr>
              <a:t>прыйшла</a:t>
            </a:r>
            <a:r>
              <a:rPr lang="ru-RU" sz="1900" dirty="0" smtClean="0">
                <a:ea typeface="Calibri"/>
              </a:rPr>
              <a:t> на поле </a:t>
            </a:r>
            <a:r>
              <a:rPr lang="ru-RU" sz="1900" dirty="0" err="1" smtClean="0">
                <a:ea typeface="Calibri"/>
              </a:rPr>
              <a:t>Ваоза</a:t>
            </a:r>
            <a:r>
              <a:rPr lang="ru-RU" sz="1900" dirty="0" smtClean="0">
                <a:ea typeface="Calibri"/>
              </a:rPr>
              <a:t> і сказала: «Я буду </a:t>
            </a:r>
            <a:r>
              <a:rPr lang="ru-RU" sz="1900" dirty="0" err="1" smtClean="0">
                <a:ea typeface="Calibri"/>
              </a:rPr>
              <a:t>падбіраць</a:t>
            </a:r>
            <a:r>
              <a:rPr lang="ru-RU" sz="1900" dirty="0" smtClean="0">
                <a:ea typeface="Calibri"/>
              </a:rPr>
              <a:t> </a:t>
            </a:r>
            <a:r>
              <a:rPr lang="ru-RU" sz="1900" dirty="0" err="1" smtClean="0">
                <a:ea typeface="Calibri"/>
              </a:rPr>
              <a:t>каласы</a:t>
            </a:r>
            <a:r>
              <a:rPr lang="ru-RU" sz="1900" dirty="0" smtClean="0">
                <a:ea typeface="Calibri"/>
              </a:rPr>
              <a:t> </a:t>
            </a:r>
            <a:r>
              <a:rPr lang="ru-RU" sz="1900" dirty="0" err="1" smtClean="0">
                <a:ea typeface="Calibri"/>
              </a:rPr>
              <a:t>паміж</a:t>
            </a:r>
            <a:r>
              <a:rPr lang="ru-RU" sz="1900" dirty="0" smtClean="0">
                <a:ea typeface="Calibri"/>
              </a:rPr>
              <a:t> </a:t>
            </a:r>
            <a:r>
              <a:rPr lang="ru-RU" sz="1900" dirty="0" err="1" smtClean="0">
                <a:ea typeface="Calibri"/>
              </a:rPr>
              <a:t>снапамі</a:t>
            </a:r>
            <a:r>
              <a:rPr lang="ru-RU" sz="1900" dirty="0" smtClean="0">
                <a:ea typeface="Calibri"/>
              </a:rPr>
              <a:t> за </a:t>
            </a:r>
            <a:r>
              <a:rPr lang="ru-RU" sz="1900" dirty="0" err="1" smtClean="0">
                <a:ea typeface="Calibri"/>
              </a:rPr>
              <a:t>жняцамі</a:t>
            </a:r>
            <a:r>
              <a:rPr lang="ru-RU" sz="1900" dirty="0" smtClean="0">
                <a:ea typeface="Calibri"/>
              </a:rPr>
              <a:t>». </a:t>
            </a:r>
            <a:r>
              <a:rPr lang="ru-RU" sz="1900" dirty="0" err="1" smtClean="0">
                <a:ea typeface="Calibri"/>
              </a:rPr>
              <a:t>Працавітая</a:t>
            </a:r>
            <a:r>
              <a:rPr lang="ru-RU" sz="1900" dirty="0" smtClean="0">
                <a:ea typeface="Calibri"/>
              </a:rPr>
              <a:t> </a:t>
            </a:r>
            <a:r>
              <a:rPr lang="ru-RU" sz="1900" dirty="0" err="1" smtClean="0">
                <a:ea typeface="Calibri"/>
              </a:rPr>
              <a:t>Руф</a:t>
            </a:r>
            <a:r>
              <a:rPr lang="ru-RU" sz="1900" dirty="0" smtClean="0">
                <a:ea typeface="Calibri"/>
              </a:rPr>
              <a:t> </a:t>
            </a:r>
            <a:r>
              <a:rPr lang="ru-RU" sz="1900" dirty="0" err="1" smtClean="0">
                <a:ea typeface="Calibri"/>
              </a:rPr>
              <a:t>спадабалася</a:t>
            </a:r>
            <a:r>
              <a:rPr lang="ru-RU" sz="1900" dirty="0" smtClean="0">
                <a:ea typeface="Calibri"/>
              </a:rPr>
              <a:t> </a:t>
            </a:r>
            <a:r>
              <a:rPr lang="ru-RU" sz="1900" dirty="0" err="1" smtClean="0">
                <a:ea typeface="Calibri"/>
              </a:rPr>
              <a:t>Ваозу</a:t>
            </a:r>
            <a:r>
              <a:rPr lang="ru-RU" sz="1900" dirty="0" smtClean="0">
                <a:ea typeface="Calibri"/>
              </a:rPr>
              <a:t>, і </a:t>
            </a:r>
            <a:r>
              <a:rPr lang="ru-RU" sz="1900" dirty="0" err="1" smtClean="0">
                <a:ea typeface="Calibri"/>
              </a:rPr>
              <a:t>ён</a:t>
            </a:r>
            <a:r>
              <a:rPr lang="ru-RU" sz="1900" dirty="0" smtClean="0">
                <a:ea typeface="Calibri"/>
              </a:rPr>
              <a:t> на </a:t>
            </a:r>
            <a:r>
              <a:rPr lang="ru-RU" sz="1900" dirty="0" err="1" smtClean="0">
                <a:ea typeface="Calibri"/>
              </a:rPr>
              <a:t>ёй</a:t>
            </a:r>
            <a:r>
              <a:rPr lang="ru-RU" sz="1900" dirty="0" smtClean="0">
                <a:ea typeface="Calibri"/>
              </a:rPr>
              <a:t> </a:t>
            </a:r>
            <a:r>
              <a:rPr lang="ru-RU" sz="1900" dirty="0" err="1" smtClean="0">
                <a:ea typeface="Calibri"/>
              </a:rPr>
              <a:t>ажаніўся</a:t>
            </a:r>
            <a:r>
              <a:rPr lang="ru-RU" sz="1900" dirty="0" smtClean="0">
                <a:ea typeface="Calibri"/>
              </a:rPr>
              <a:t>. У </a:t>
            </a:r>
            <a:r>
              <a:rPr lang="ru-RU" sz="1900" dirty="0" err="1">
                <a:ea typeface="Calibri"/>
              </a:rPr>
              <a:t>адрозненне</a:t>
            </a:r>
            <a:r>
              <a:rPr lang="ru-RU" sz="1900" dirty="0">
                <a:ea typeface="Calibri"/>
              </a:rPr>
              <a:t> ад </a:t>
            </a:r>
            <a:r>
              <a:rPr lang="ru-RU" sz="1900" dirty="0" err="1">
                <a:ea typeface="Calibri"/>
              </a:rPr>
              <a:t>большасці</a:t>
            </a:r>
            <a:r>
              <a:rPr lang="ru-RU" sz="1900" dirty="0">
                <a:ea typeface="Calibri"/>
              </a:rPr>
              <a:t> </a:t>
            </a:r>
            <a:r>
              <a:rPr lang="ru-RU" sz="1900" dirty="0" err="1">
                <a:ea typeface="Calibri"/>
              </a:rPr>
              <a:t>іншых</a:t>
            </a:r>
            <a:r>
              <a:rPr lang="ru-RU" sz="1900" dirty="0">
                <a:ea typeface="Calibri"/>
              </a:rPr>
              <a:t> </a:t>
            </a:r>
            <a:r>
              <a:rPr lang="ru-RU" sz="1900" dirty="0" err="1">
                <a:ea typeface="Calibri"/>
              </a:rPr>
              <a:t>ілюстрацый</a:t>
            </a:r>
            <a:r>
              <a:rPr lang="ru-RU" sz="1900" dirty="0">
                <a:ea typeface="Calibri"/>
              </a:rPr>
              <a:t> «</a:t>
            </a:r>
            <a:r>
              <a:rPr lang="ru-RU" sz="1900" dirty="0" err="1">
                <a:ea typeface="Calibri"/>
              </a:rPr>
              <a:t>Бібліі</a:t>
            </a:r>
            <a:r>
              <a:rPr lang="ru-RU" sz="1900" dirty="0">
                <a:ea typeface="Calibri"/>
              </a:rPr>
              <a:t>» Скарыны ў </a:t>
            </a:r>
            <a:r>
              <a:rPr lang="ru-RU" sz="1900" dirty="0" err="1">
                <a:ea typeface="Calibri"/>
              </a:rPr>
              <a:t>кампазіцыі</a:t>
            </a:r>
            <a:r>
              <a:rPr lang="ru-RU" sz="1900" dirty="0">
                <a:ea typeface="Calibri"/>
              </a:rPr>
              <a:t> гравюры </a:t>
            </a:r>
            <a:r>
              <a:rPr lang="ru-RU" sz="1900" dirty="0" err="1">
                <a:ea typeface="Calibri"/>
              </a:rPr>
              <a:t>вялікае</a:t>
            </a:r>
            <a:r>
              <a:rPr lang="ru-RU" sz="1900" dirty="0">
                <a:ea typeface="Calibri"/>
              </a:rPr>
              <a:t> </a:t>
            </a:r>
            <a:r>
              <a:rPr lang="ru-RU" sz="1900" dirty="0" err="1">
                <a:ea typeface="Calibri"/>
              </a:rPr>
              <a:t>месца</a:t>
            </a:r>
            <a:r>
              <a:rPr lang="ru-RU" sz="1900" dirty="0">
                <a:ea typeface="Calibri"/>
              </a:rPr>
              <a:t> </a:t>
            </a:r>
            <a:r>
              <a:rPr lang="ru-RU" sz="1900" dirty="0" err="1">
                <a:ea typeface="Calibri"/>
              </a:rPr>
              <a:t>адведзена</a:t>
            </a:r>
            <a:r>
              <a:rPr lang="ru-RU" sz="1900" dirty="0">
                <a:ea typeface="Calibri"/>
              </a:rPr>
              <a:t> пейзажу. </a:t>
            </a:r>
            <a:r>
              <a:rPr lang="ru-RU" sz="1900" dirty="0" smtClean="0">
                <a:ea typeface="Calibri"/>
              </a:rPr>
              <a:t>У </a:t>
            </a:r>
            <a:r>
              <a:rPr lang="ru-RU" sz="1900" dirty="0" err="1">
                <a:ea typeface="Calibri"/>
              </a:rPr>
              <a:t>цэнтры</a:t>
            </a:r>
            <a:r>
              <a:rPr lang="ru-RU" sz="1900" dirty="0">
                <a:ea typeface="Calibri"/>
              </a:rPr>
              <a:t> </a:t>
            </a:r>
            <a:r>
              <a:rPr lang="ru-RU" sz="1900" dirty="0" smtClean="0">
                <a:ea typeface="Calibri"/>
              </a:rPr>
              <a:t>гравюры </a:t>
            </a:r>
            <a:r>
              <a:rPr lang="ru-RU" sz="1900" dirty="0" err="1">
                <a:ea typeface="Calibri"/>
              </a:rPr>
              <a:t>хуткая</a:t>
            </a:r>
            <a:r>
              <a:rPr lang="ru-RU" sz="1900" dirty="0">
                <a:ea typeface="Calibri"/>
              </a:rPr>
              <a:t> </a:t>
            </a:r>
            <a:r>
              <a:rPr lang="ru-RU" sz="1900" dirty="0" err="1" smtClean="0">
                <a:ea typeface="Calibri"/>
              </a:rPr>
              <a:t>Руф</a:t>
            </a:r>
            <a:r>
              <a:rPr lang="ru-RU" sz="1900" dirty="0" smtClean="0">
                <a:ea typeface="Calibri"/>
              </a:rPr>
              <a:t> </a:t>
            </a:r>
            <a:r>
              <a:rPr lang="ru-RU" sz="1900" dirty="0" err="1">
                <a:ea typeface="Calibri"/>
              </a:rPr>
              <a:t>збірае</a:t>
            </a:r>
            <a:r>
              <a:rPr lang="ru-RU" sz="1900" dirty="0">
                <a:ea typeface="Calibri"/>
              </a:rPr>
              <a:t> </a:t>
            </a:r>
            <a:r>
              <a:rPr lang="ru-RU" sz="1900" dirty="0" err="1">
                <a:ea typeface="Calibri"/>
              </a:rPr>
              <a:t>каласы</a:t>
            </a:r>
            <a:r>
              <a:rPr lang="ru-RU" sz="1900" dirty="0">
                <a:ea typeface="Calibri"/>
              </a:rPr>
              <a:t>. За </a:t>
            </a:r>
            <a:r>
              <a:rPr lang="ru-RU" sz="1900" dirty="0" err="1">
                <a:ea typeface="Calibri"/>
              </a:rPr>
              <a:t>спінай</a:t>
            </a:r>
            <a:r>
              <a:rPr lang="ru-RU" sz="1900" dirty="0">
                <a:ea typeface="Calibri"/>
              </a:rPr>
              <a:t> </a:t>
            </a:r>
            <a:r>
              <a:rPr lang="ru-RU" sz="1900" dirty="0" err="1">
                <a:ea typeface="Calibri"/>
              </a:rPr>
              <a:t>Руфы</a:t>
            </a:r>
            <a:r>
              <a:rPr lang="ru-RU" sz="1900" dirty="0">
                <a:ea typeface="Calibri"/>
              </a:rPr>
              <a:t> </a:t>
            </a:r>
            <a:r>
              <a:rPr lang="ru-RU" sz="1900" dirty="0" err="1">
                <a:ea typeface="Calibri"/>
              </a:rPr>
              <a:t>фігура</a:t>
            </a:r>
            <a:r>
              <a:rPr lang="ru-RU" sz="1900" dirty="0">
                <a:ea typeface="Calibri"/>
              </a:rPr>
              <a:t> </a:t>
            </a:r>
            <a:r>
              <a:rPr lang="ru-RU" sz="1900" dirty="0" err="1">
                <a:ea typeface="Calibri"/>
              </a:rPr>
              <a:t>біблейскага</a:t>
            </a:r>
            <a:r>
              <a:rPr lang="ru-RU" sz="1900" dirty="0">
                <a:ea typeface="Calibri"/>
              </a:rPr>
              <a:t> </a:t>
            </a:r>
            <a:r>
              <a:rPr lang="ru-RU" sz="1900" dirty="0" err="1">
                <a:ea typeface="Calibri"/>
              </a:rPr>
              <a:t>Ваоза</a:t>
            </a:r>
            <a:r>
              <a:rPr lang="ru-RU" sz="1900" dirty="0">
                <a:ea typeface="Calibri"/>
              </a:rPr>
              <a:t> ў </a:t>
            </a:r>
            <a:r>
              <a:rPr lang="ru-RU" sz="1900" dirty="0" err="1">
                <a:ea typeface="Calibri"/>
              </a:rPr>
              <a:t>доўгім</a:t>
            </a:r>
            <a:r>
              <a:rPr lang="ru-RU" sz="1900" dirty="0">
                <a:ea typeface="Calibri"/>
              </a:rPr>
              <a:t> </a:t>
            </a:r>
            <a:r>
              <a:rPr lang="ru-RU" sz="1900" dirty="0" err="1">
                <a:ea typeface="Calibri"/>
              </a:rPr>
              <a:t>адзенні</a:t>
            </a:r>
            <a:r>
              <a:rPr lang="ru-RU" sz="1900" dirty="0">
                <a:ea typeface="Calibri"/>
              </a:rPr>
              <a:t>, у руках </a:t>
            </a:r>
            <a:r>
              <a:rPr lang="ru-RU" sz="1900" dirty="0" err="1">
                <a:ea typeface="Calibri"/>
              </a:rPr>
              <a:t>яго</a:t>
            </a:r>
            <a:r>
              <a:rPr lang="ru-RU" sz="1900" dirty="0">
                <a:ea typeface="Calibri"/>
              </a:rPr>
              <a:t> </a:t>
            </a:r>
            <a:r>
              <a:rPr lang="ru-RU" sz="1900" dirty="0" err="1">
                <a:ea typeface="Calibri"/>
              </a:rPr>
              <a:t>посах</a:t>
            </a:r>
            <a:r>
              <a:rPr lang="ru-RU" sz="1900" dirty="0">
                <a:ea typeface="Calibri"/>
              </a:rPr>
              <a:t> (</a:t>
            </a:r>
            <a:r>
              <a:rPr lang="ru-RU" sz="1900" dirty="0" err="1">
                <a:ea typeface="Calibri"/>
              </a:rPr>
              <a:t>кампазіцыя</a:t>
            </a:r>
            <a:r>
              <a:rPr lang="ru-RU" sz="1900" dirty="0">
                <a:ea typeface="Calibri"/>
              </a:rPr>
              <a:t> </a:t>
            </a:r>
            <a:r>
              <a:rPr lang="ru-RU" sz="1900" dirty="0" err="1">
                <a:ea typeface="Calibri"/>
              </a:rPr>
              <a:t>будуецца</a:t>
            </a:r>
            <a:r>
              <a:rPr lang="ru-RU" sz="1900" dirty="0">
                <a:ea typeface="Calibri"/>
              </a:rPr>
              <a:t> па </a:t>
            </a:r>
            <a:r>
              <a:rPr lang="ru-RU" sz="1900" dirty="0" err="1">
                <a:ea typeface="Calibri"/>
              </a:rPr>
              <a:t>дыяганалі</a:t>
            </a:r>
            <a:r>
              <a:rPr lang="ru-RU" sz="1900" dirty="0">
                <a:ea typeface="Calibri"/>
              </a:rPr>
              <a:t> – ад </a:t>
            </a:r>
            <a:r>
              <a:rPr lang="ru-RU" sz="1900" dirty="0" err="1">
                <a:ea typeface="Calibri"/>
              </a:rPr>
              <a:t>Ваоза</a:t>
            </a:r>
            <a:r>
              <a:rPr lang="ru-RU" sz="1900" dirty="0">
                <a:ea typeface="Calibri"/>
              </a:rPr>
              <a:t> да </a:t>
            </a:r>
            <a:r>
              <a:rPr lang="ru-RU" sz="1900" dirty="0" err="1">
                <a:ea typeface="Calibri"/>
              </a:rPr>
              <a:t>Руфы</a:t>
            </a:r>
            <a:r>
              <a:rPr lang="ru-RU" sz="1900" dirty="0">
                <a:ea typeface="Calibri"/>
              </a:rPr>
              <a:t>). </a:t>
            </a:r>
            <a:endParaRPr lang="ru-RU" sz="1900" dirty="0"/>
          </a:p>
        </p:txBody>
      </p:sp>
      <p:pic>
        <p:nvPicPr>
          <p:cNvPr id="13314" name="Picture 2" descr="D:\майкевич ю\проекты\скорина\гравюры\Image-38.jpg"/>
          <p:cNvPicPr>
            <a:picLocks noChangeAspect="1" noChangeArrowheads="1"/>
          </p:cNvPicPr>
          <p:nvPr/>
        </p:nvPicPr>
        <p:blipFill rotWithShape="1">
          <a:blip r:embed="rId2">
            <a:extLst>
              <a:ext uri="{28A0092B-C50C-407E-A947-70E740481C1C}">
                <a14:useLocalDpi xmlns="" xmlns:a14="http://schemas.microsoft.com/office/drawing/2010/main" val="0"/>
              </a:ext>
            </a:extLst>
          </a:blip>
          <a:srcRect l="3027" t="3035" r="2156" b="3374"/>
          <a:stretch/>
        </p:blipFill>
        <p:spPr bwMode="auto">
          <a:xfrm>
            <a:off x="5818656" y="332656"/>
            <a:ext cx="3325343" cy="3589744"/>
          </a:xfrm>
          <a:prstGeom prst="rect">
            <a:avLst/>
          </a:prstGeom>
          <a:noFill/>
          <a:extLst>
            <a:ext uri="{909E8E84-426E-40DD-AFC4-6F175D3DCCD1}">
              <a14:hiddenFill xmlns="" xmlns:a14="http://schemas.microsoft.com/office/drawing/2010/main">
                <a:solidFill>
                  <a:srgbClr val="FFFFFF"/>
                </a:solidFill>
              </a14:hiddenFill>
            </a:ext>
          </a:extLst>
        </p:spPr>
      </p:pic>
      <p:sp>
        <p:nvSpPr>
          <p:cNvPr id="4" name="Подзаголовок 2"/>
          <p:cNvSpPr txBox="1">
            <a:spLocks/>
          </p:cNvSpPr>
          <p:nvPr/>
        </p:nvSpPr>
        <p:spPr>
          <a:xfrm>
            <a:off x="0" y="3922400"/>
            <a:ext cx="9144001" cy="2935600"/>
          </a:xfrm>
          <a:prstGeom prst="rect">
            <a:avLst/>
          </a:prstGeom>
        </p:spPr>
        <p:txBody>
          <a:bodyPr vert="horz">
            <a:noAutofit/>
          </a:bodyPr>
          <a:lstStyle>
            <a:lvl1pPr marL="0" indent="0" algn="ctr" rtl="0" eaLnBrk="1" latinLnBrk="0" hangingPunct="1">
              <a:spcBef>
                <a:spcPct val="20000"/>
              </a:spcBef>
              <a:buClr>
                <a:schemeClr val="tx1">
                  <a:shade val="95000"/>
                </a:schemeClr>
              </a:buClr>
              <a:buSzPct val="65000"/>
              <a:buFont typeface="Wingdings 2"/>
              <a:buNone/>
              <a:defRPr kumimoji="0" sz="2800" kern="1200">
                <a:solidFill>
                  <a:schemeClr val="tx1"/>
                </a:solidFill>
                <a:latin typeface="+mn-lt"/>
                <a:ea typeface="+mn-ea"/>
                <a:cs typeface="+mn-cs"/>
              </a:defRPr>
            </a:lvl1pPr>
            <a:lvl2pPr marL="457200" indent="0" algn="ctr" rtl="0" eaLnBrk="1" latinLnBrk="0" hangingPunct="1">
              <a:spcBef>
                <a:spcPct val="20000"/>
              </a:spcBef>
              <a:buClr>
                <a:schemeClr val="tx1"/>
              </a:buClr>
              <a:buSzPct val="80000"/>
              <a:buFont typeface="Wingdings 2"/>
              <a:buNone/>
              <a:defRPr kumimoji="0" sz="2400" kern="1200">
                <a:solidFill>
                  <a:schemeClr val="tx1"/>
                </a:solidFill>
                <a:latin typeface="+mn-lt"/>
                <a:ea typeface="+mn-ea"/>
                <a:cs typeface="+mn-cs"/>
              </a:defRPr>
            </a:lvl2pPr>
            <a:lvl3pPr marL="914400" indent="0" algn="ctr" rtl="0" eaLnBrk="1" latinLnBrk="0" hangingPunct="1">
              <a:spcBef>
                <a:spcPct val="20000"/>
              </a:spcBef>
              <a:buClr>
                <a:schemeClr val="tx1"/>
              </a:buClr>
              <a:buSzPct val="95000"/>
              <a:buFont typeface="Wingdings"/>
              <a:buNone/>
              <a:defRPr kumimoji="0" sz="2200" kern="1200">
                <a:solidFill>
                  <a:schemeClr val="tx1"/>
                </a:solidFill>
                <a:latin typeface="+mn-lt"/>
                <a:ea typeface="+mn-ea"/>
                <a:cs typeface="+mn-cs"/>
              </a:defRPr>
            </a:lvl3pPr>
            <a:lvl4pPr marL="1371600" indent="0" algn="ctr" rtl="0" eaLnBrk="1" latinLnBrk="0" hangingPunct="1">
              <a:spcBef>
                <a:spcPct val="20000"/>
              </a:spcBef>
              <a:buClr>
                <a:schemeClr val="tx1"/>
              </a:buClr>
              <a:buSzPct val="100000"/>
              <a:buFont typeface="Wingdings 3"/>
              <a:buNone/>
              <a:defRPr kumimoji="0" sz="2000" kern="1200">
                <a:solidFill>
                  <a:schemeClr val="tx1"/>
                </a:solidFill>
                <a:latin typeface="+mn-lt"/>
                <a:ea typeface="+mn-ea"/>
                <a:cs typeface="+mn-cs"/>
              </a:defRPr>
            </a:lvl4pPr>
            <a:lvl5pPr marL="1828800" indent="0" algn="ctr" rtl="0" eaLnBrk="1" latinLnBrk="0" hangingPunct="1">
              <a:spcBef>
                <a:spcPct val="20000"/>
              </a:spcBef>
              <a:buClr>
                <a:schemeClr val="tx1"/>
              </a:buClr>
              <a:buFont typeface="Wingdings 2"/>
              <a:buNone/>
              <a:defRPr kumimoji="0" sz="2000" kern="1200">
                <a:solidFill>
                  <a:schemeClr val="tx1"/>
                </a:solidFill>
                <a:latin typeface="+mn-lt"/>
                <a:ea typeface="+mn-ea"/>
                <a:cs typeface="+mn-cs"/>
              </a:defRPr>
            </a:lvl5pPr>
            <a:lvl6pPr marL="2286000" indent="0" algn="ctr" rtl="0" eaLnBrk="1" latinLnBrk="0" hangingPunct="1">
              <a:spcBef>
                <a:spcPct val="20000"/>
              </a:spcBef>
              <a:buClr>
                <a:schemeClr val="tx1"/>
              </a:buClr>
              <a:buFont typeface="Wingdings 3"/>
              <a:buNone/>
              <a:defRPr kumimoji="0" sz="1800" kern="1200">
                <a:solidFill>
                  <a:schemeClr val="tx1"/>
                </a:solidFill>
                <a:latin typeface="+mn-lt"/>
                <a:ea typeface="+mn-ea"/>
                <a:cs typeface="+mn-cs"/>
              </a:defRPr>
            </a:lvl6pPr>
            <a:lvl7pPr marL="2743200" indent="0" algn="ctr" rtl="0" eaLnBrk="1" latinLnBrk="0" hangingPunct="1">
              <a:spcBef>
                <a:spcPct val="20000"/>
              </a:spcBef>
              <a:buClr>
                <a:schemeClr val="tx1"/>
              </a:buClr>
              <a:buFont typeface="Wingdings 2"/>
              <a:buNone/>
              <a:defRPr kumimoji="0" sz="1600" kern="1200">
                <a:solidFill>
                  <a:schemeClr val="tx1"/>
                </a:solidFill>
                <a:latin typeface="+mn-lt"/>
                <a:ea typeface="+mn-ea"/>
                <a:cs typeface="+mn-cs"/>
              </a:defRPr>
            </a:lvl7pPr>
            <a:lvl8pPr marL="3200400" indent="0" algn="ctr" rtl="0" eaLnBrk="1" latinLnBrk="0" hangingPunct="1">
              <a:spcBef>
                <a:spcPct val="20000"/>
              </a:spcBef>
              <a:buClr>
                <a:schemeClr val="tx1"/>
              </a:buClr>
              <a:buFont typeface="Wingdings 2"/>
              <a:buNone/>
              <a:defRPr kumimoji="0" sz="1400" kern="1200">
                <a:solidFill>
                  <a:schemeClr val="tx1"/>
                </a:solidFill>
                <a:latin typeface="+mn-lt"/>
                <a:ea typeface="+mn-ea"/>
                <a:cs typeface="+mn-cs"/>
              </a:defRPr>
            </a:lvl8pPr>
            <a:lvl9pPr marL="3657600" indent="0" algn="ctr" rtl="0" eaLnBrk="1" latinLnBrk="0" hangingPunct="1">
              <a:spcBef>
                <a:spcPct val="20000"/>
              </a:spcBef>
              <a:buClr>
                <a:schemeClr val="tx1"/>
              </a:buClr>
              <a:buFont typeface="Wingdings 2"/>
              <a:buNone/>
              <a:defRPr kumimoji="0" sz="1400" kern="1200" baseline="0">
                <a:solidFill>
                  <a:schemeClr val="tx1"/>
                </a:solidFill>
                <a:latin typeface="+mn-lt"/>
                <a:ea typeface="+mn-ea"/>
                <a:cs typeface="+mn-cs"/>
              </a:defRPr>
            </a:lvl9pPr>
          </a:lstStyle>
          <a:p>
            <a:pPr algn="just"/>
            <a:r>
              <a:rPr lang="ru-RU" sz="1900" dirty="0" err="1" smtClean="0">
                <a:ea typeface="Calibri"/>
              </a:rPr>
              <a:t>Звяртае</a:t>
            </a:r>
            <a:r>
              <a:rPr lang="ru-RU" sz="1900" dirty="0" smtClean="0">
                <a:ea typeface="Calibri"/>
              </a:rPr>
              <a:t> </a:t>
            </a:r>
            <a:r>
              <a:rPr lang="ru-RU" sz="1900" dirty="0">
                <a:ea typeface="Calibri"/>
              </a:rPr>
              <a:t>на </a:t>
            </a:r>
            <a:r>
              <a:rPr lang="ru-RU" sz="1900" dirty="0" err="1">
                <a:ea typeface="Calibri"/>
              </a:rPr>
              <a:t>сябе</a:t>
            </a:r>
            <a:r>
              <a:rPr lang="ru-RU" sz="1900" dirty="0">
                <a:ea typeface="Calibri"/>
              </a:rPr>
              <a:t> </a:t>
            </a:r>
            <a:r>
              <a:rPr lang="ru-RU" sz="1900" dirty="0" err="1">
                <a:ea typeface="Calibri"/>
              </a:rPr>
              <a:t>ўвагу</a:t>
            </a:r>
            <a:r>
              <a:rPr lang="ru-RU" sz="1900" dirty="0">
                <a:ea typeface="Calibri"/>
              </a:rPr>
              <a:t> тое, </a:t>
            </a:r>
            <a:r>
              <a:rPr lang="ru-RU" sz="1900" dirty="0" err="1">
                <a:ea typeface="Calibri"/>
              </a:rPr>
              <a:t>што</a:t>
            </a:r>
            <a:r>
              <a:rPr lang="ru-RU" sz="1900" dirty="0">
                <a:ea typeface="Calibri"/>
              </a:rPr>
              <a:t> </a:t>
            </a:r>
            <a:r>
              <a:rPr lang="ru-RU" sz="1900" dirty="0" err="1">
                <a:ea typeface="Calibri"/>
              </a:rPr>
              <a:t>тры</a:t>
            </a:r>
            <a:r>
              <a:rPr lang="ru-RU" sz="1900" dirty="0">
                <a:ea typeface="Calibri"/>
              </a:rPr>
              <a:t> </a:t>
            </a:r>
            <a:r>
              <a:rPr lang="ru-RU" sz="1900" dirty="0" err="1">
                <a:ea typeface="Calibri"/>
              </a:rPr>
              <a:t>жняцы</a:t>
            </a:r>
            <a:r>
              <a:rPr lang="ru-RU" sz="1900" dirty="0">
                <a:ea typeface="Calibri"/>
              </a:rPr>
              <a:t> </a:t>
            </a:r>
            <a:r>
              <a:rPr lang="ru-RU" sz="1900" dirty="0" err="1">
                <a:ea typeface="Calibri"/>
              </a:rPr>
              <a:t>трымаюць</a:t>
            </a:r>
            <a:r>
              <a:rPr lang="ru-RU" sz="1900" dirty="0">
                <a:ea typeface="Calibri"/>
              </a:rPr>
              <a:t> </a:t>
            </a:r>
            <a:r>
              <a:rPr lang="ru-RU" sz="1900" dirty="0" err="1">
                <a:ea typeface="Calibri"/>
              </a:rPr>
              <a:t>сярпы</a:t>
            </a:r>
            <a:r>
              <a:rPr lang="ru-RU" sz="1900" dirty="0">
                <a:ea typeface="Calibri"/>
              </a:rPr>
              <a:t> ў левых руках. </a:t>
            </a:r>
            <a:r>
              <a:rPr lang="ru-RU" sz="1900" dirty="0" err="1">
                <a:ea typeface="Calibri"/>
              </a:rPr>
              <a:t>Даследчыкі</a:t>
            </a:r>
            <a:r>
              <a:rPr lang="ru-RU" sz="1900" dirty="0">
                <a:ea typeface="Calibri"/>
              </a:rPr>
              <a:t> </a:t>
            </a:r>
            <a:r>
              <a:rPr lang="ru-RU" sz="1900" dirty="0" err="1">
                <a:ea typeface="Calibri"/>
              </a:rPr>
              <a:t>бачылі</a:t>
            </a:r>
            <a:r>
              <a:rPr lang="ru-RU" sz="1900" dirty="0">
                <a:ea typeface="Calibri"/>
              </a:rPr>
              <a:t> ў </a:t>
            </a:r>
            <a:r>
              <a:rPr lang="ru-RU" sz="1900" dirty="0" err="1">
                <a:ea typeface="Calibri"/>
              </a:rPr>
              <a:t>гэтым</a:t>
            </a:r>
            <a:r>
              <a:rPr lang="ru-RU" sz="1900" dirty="0">
                <a:ea typeface="Calibri"/>
              </a:rPr>
              <a:t> «</a:t>
            </a:r>
            <a:r>
              <a:rPr lang="ru-RU" sz="1900" dirty="0" err="1">
                <a:ea typeface="Calibri"/>
              </a:rPr>
              <a:t>непрактычнасць</a:t>
            </a:r>
            <a:r>
              <a:rPr lang="ru-RU" sz="1900" dirty="0">
                <a:ea typeface="Calibri"/>
              </a:rPr>
              <a:t> гравёра». </a:t>
            </a:r>
            <a:r>
              <a:rPr lang="ru-RU" sz="1900" dirty="0" smtClean="0">
                <a:ea typeface="Calibri"/>
              </a:rPr>
              <a:t>Мастак</a:t>
            </a:r>
            <a:r>
              <a:rPr lang="ru-RU" sz="1900" dirty="0">
                <a:ea typeface="Calibri"/>
              </a:rPr>
              <a:t>, </a:t>
            </a:r>
            <a:r>
              <a:rPr lang="ru-RU" sz="1900" dirty="0" err="1">
                <a:ea typeface="Calibri"/>
              </a:rPr>
              <a:t>мабыць</a:t>
            </a:r>
            <a:r>
              <a:rPr lang="ru-RU" sz="1900" dirty="0">
                <a:ea typeface="Calibri"/>
              </a:rPr>
              <a:t>, не </a:t>
            </a:r>
            <a:r>
              <a:rPr lang="ru-RU" sz="1900" dirty="0" err="1">
                <a:ea typeface="Calibri"/>
              </a:rPr>
              <a:t>ўлічыў</a:t>
            </a:r>
            <a:r>
              <a:rPr lang="ru-RU" sz="1900" dirty="0">
                <a:ea typeface="Calibri"/>
              </a:rPr>
              <a:t> </a:t>
            </a:r>
            <a:r>
              <a:rPr lang="ru-RU" sz="1900" dirty="0" err="1" smtClean="0">
                <a:ea typeface="Calibri"/>
              </a:rPr>
              <a:t>спецыфіку</a:t>
            </a:r>
            <a:r>
              <a:rPr lang="ru-RU" sz="1900" dirty="0" smtClean="0">
                <a:ea typeface="Calibri"/>
              </a:rPr>
              <a:t> </a:t>
            </a:r>
            <a:r>
              <a:rPr lang="ru-RU" sz="1900" dirty="0">
                <a:ea typeface="Calibri"/>
              </a:rPr>
              <a:t>гравюры, якая </a:t>
            </a:r>
            <a:r>
              <a:rPr lang="ru-RU" sz="1900" dirty="0" err="1" smtClean="0">
                <a:ea typeface="Calibri"/>
              </a:rPr>
              <a:t>ўяўляе</a:t>
            </a:r>
            <a:r>
              <a:rPr lang="ru-RU" sz="1900" dirty="0" smtClean="0">
                <a:ea typeface="Calibri"/>
              </a:rPr>
              <a:t> </a:t>
            </a:r>
            <a:r>
              <a:rPr lang="ru-RU" sz="1900" dirty="0" err="1" smtClean="0">
                <a:ea typeface="Calibri"/>
              </a:rPr>
              <a:t>сабой</a:t>
            </a:r>
            <a:r>
              <a:rPr lang="ru-RU" sz="1900" dirty="0" smtClean="0">
                <a:ea typeface="Calibri"/>
              </a:rPr>
              <a:t> </a:t>
            </a:r>
            <a:r>
              <a:rPr lang="ru-RU" sz="1900" dirty="0" err="1" smtClean="0">
                <a:ea typeface="Calibri"/>
              </a:rPr>
              <a:t>люстраны</a:t>
            </a:r>
            <a:r>
              <a:rPr lang="ru-RU" sz="1900" dirty="0" smtClean="0">
                <a:ea typeface="Calibri"/>
              </a:rPr>
              <a:t> </a:t>
            </a:r>
            <a:r>
              <a:rPr lang="ru-RU" sz="1900" dirty="0" err="1" smtClean="0">
                <a:ea typeface="Calibri"/>
              </a:rPr>
              <a:t>адбітак</a:t>
            </a:r>
            <a:r>
              <a:rPr lang="ru-RU" sz="1900" dirty="0" smtClean="0">
                <a:ea typeface="Calibri"/>
              </a:rPr>
              <a:t>. </a:t>
            </a:r>
            <a:r>
              <a:rPr lang="ru-RU" sz="1900" dirty="0" err="1">
                <a:ea typeface="Calibri"/>
              </a:rPr>
              <a:t>Аналагічныя</a:t>
            </a:r>
            <a:r>
              <a:rPr lang="ru-RU" sz="1900" dirty="0">
                <a:ea typeface="Calibri"/>
              </a:rPr>
              <a:t> </a:t>
            </a:r>
            <a:r>
              <a:rPr lang="ru-RU" sz="1900" dirty="0" err="1">
                <a:ea typeface="Calibri"/>
              </a:rPr>
              <a:t>недакладнасці</a:t>
            </a:r>
            <a:r>
              <a:rPr lang="ru-RU" sz="1900" dirty="0">
                <a:ea typeface="Calibri"/>
              </a:rPr>
              <a:t> </a:t>
            </a:r>
            <a:r>
              <a:rPr lang="ru-RU" sz="1900" dirty="0" err="1">
                <a:ea typeface="Calibri"/>
              </a:rPr>
              <a:t>сустракаюцца</a:t>
            </a:r>
            <a:r>
              <a:rPr lang="ru-RU" sz="1900" dirty="0">
                <a:ea typeface="Calibri"/>
              </a:rPr>
              <a:t> ў гравюрах «</a:t>
            </a:r>
            <a:r>
              <a:rPr lang="ru-RU" sz="1900" dirty="0" err="1">
                <a:ea typeface="Calibri"/>
              </a:rPr>
              <a:t>Памазанне</a:t>
            </a:r>
            <a:r>
              <a:rPr lang="ru-RU" sz="1900" dirty="0">
                <a:ea typeface="Calibri"/>
              </a:rPr>
              <a:t> </a:t>
            </a:r>
            <a:r>
              <a:rPr lang="ru-RU" sz="1900" dirty="0" err="1">
                <a:ea typeface="Calibri"/>
              </a:rPr>
              <a:t>Давіда</a:t>
            </a:r>
            <a:r>
              <a:rPr lang="ru-RU" sz="1900" dirty="0">
                <a:ea typeface="Calibri"/>
              </a:rPr>
              <a:t>» (</a:t>
            </a:r>
            <a:r>
              <a:rPr lang="ru-RU" sz="1900" dirty="0" err="1">
                <a:ea typeface="Calibri"/>
              </a:rPr>
              <a:t>Самуіл</a:t>
            </a:r>
            <a:r>
              <a:rPr lang="ru-RU" sz="1900" dirty="0">
                <a:ea typeface="Calibri"/>
              </a:rPr>
              <a:t> </a:t>
            </a:r>
            <a:r>
              <a:rPr lang="ru-RU" sz="1900" dirty="0" err="1">
                <a:ea typeface="Calibri"/>
              </a:rPr>
              <a:t>трымае</a:t>
            </a:r>
            <a:r>
              <a:rPr lang="ru-RU" sz="1900" dirty="0">
                <a:ea typeface="Calibri"/>
              </a:rPr>
              <a:t> </a:t>
            </a:r>
            <a:r>
              <a:rPr lang="ru-RU" sz="1900" dirty="0" err="1">
                <a:ea typeface="Calibri"/>
              </a:rPr>
              <a:t>кубак</a:t>
            </a:r>
            <a:r>
              <a:rPr lang="ru-RU" sz="1900" dirty="0">
                <a:ea typeface="Calibri"/>
              </a:rPr>
              <a:t> </a:t>
            </a:r>
            <a:r>
              <a:rPr lang="ru-RU" sz="1900" dirty="0" err="1">
                <a:ea typeface="Calibri"/>
              </a:rPr>
              <a:t>левай</a:t>
            </a:r>
            <a:r>
              <a:rPr lang="ru-RU" sz="1900" dirty="0">
                <a:ea typeface="Calibri"/>
              </a:rPr>
              <a:t> рукой), «</a:t>
            </a:r>
            <a:r>
              <a:rPr lang="ru-RU" sz="1900" dirty="0" err="1">
                <a:ea typeface="Calibri"/>
              </a:rPr>
              <a:t>Іоў</a:t>
            </a:r>
            <a:r>
              <a:rPr lang="ru-RU" sz="1900" dirty="0">
                <a:ea typeface="Calibri"/>
              </a:rPr>
              <a:t> і </a:t>
            </a:r>
            <a:r>
              <a:rPr lang="ru-RU" sz="1900" dirty="0" err="1">
                <a:ea typeface="Calibri"/>
              </a:rPr>
              <a:t>д’ябал</a:t>
            </a:r>
            <a:r>
              <a:rPr lang="ru-RU" sz="1900" dirty="0">
                <a:ea typeface="Calibri"/>
              </a:rPr>
              <a:t>» (</a:t>
            </a:r>
            <a:r>
              <a:rPr lang="ru-RU" sz="1900" dirty="0" err="1">
                <a:ea typeface="Calibri"/>
              </a:rPr>
              <a:t>галінкі</a:t>
            </a:r>
            <a:r>
              <a:rPr lang="ru-RU" sz="1900" dirty="0">
                <a:ea typeface="Calibri"/>
              </a:rPr>
              <a:t> </a:t>
            </a:r>
            <a:r>
              <a:rPr lang="ru-RU" sz="1900" dirty="0" smtClean="0">
                <a:ea typeface="Calibri"/>
              </a:rPr>
              <a:t>ў </a:t>
            </a:r>
            <a:r>
              <a:rPr lang="ru-RU" sz="1900" dirty="0" err="1">
                <a:ea typeface="Calibri"/>
              </a:rPr>
              <a:t>левай</a:t>
            </a:r>
            <a:r>
              <a:rPr lang="ru-RU" sz="1900" dirty="0">
                <a:ea typeface="Calibri"/>
              </a:rPr>
              <a:t> </a:t>
            </a:r>
            <a:r>
              <a:rPr lang="ru-RU" sz="1900" dirty="0" smtClean="0">
                <a:ea typeface="Calibri"/>
              </a:rPr>
              <a:t>лапе </a:t>
            </a:r>
            <a:r>
              <a:rPr lang="ru-RU" sz="1900" dirty="0" err="1" smtClean="0">
                <a:ea typeface="Calibri"/>
              </a:rPr>
              <a:t>д’ябла</a:t>
            </a:r>
            <a:r>
              <a:rPr lang="ru-RU" sz="1900" dirty="0" smtClean="0">
                <a:ea typeface="Calibri"/>
              </a:rPr>
              <a:t>). </a:t>
            </a:r>
            <a:r>
              <a:rPr lang="ru-RU" sz="1900" dirty="0" err="1" smtClean="0">
                <a:ea typeface="Calibri"/>
              </a:rPr>
              <a:t>Увогуле</a:t>
            </a:r>
            <a:r>
              <a:rPr lang="ru-RU" sz="1900" dirty="0" smtClean="0">
                <a:ea typeface="Calibri"/>
              </a:rPr>
              <a:t> </a:t>
            </a:r>
            <a:r>
              <a:rPr lang="ru-RU" sz="1900" dirty="0" err="1" smtClean="0">
                <a:ea typeface="Calibri"/>
              </a:rPr>
              <a:t>гэта</a:t>
            </a:r>
            <a:r>
              <a:rPr lang="be-BY" sz="1900" dirty="0" smtClean="0"/>
              <a:t> адзіная гравюра на сялянскую тэму. Ілюстрацыя сведчыць, што Скарына добра ведаў і любіў родную зямлю. І ўзвышаны ландшафт, і камяністая дарога, парослая хмызняком, і спелае жыта ў лагчыне вымалеваныя вельмі дакладна. Відаць, што аўтар любуецца краявідамі, жняцамі, адзеннем – маляўнічымі саламянымі капялюшамі, шырокімі і доўгімі кашулямі, пастоламі і нават тоўста накручанымі анучамі. </a:t>
            </a:r>
            <a:endParaRPr lang="ru-RU" sz="1900" dirty="0"/>
          </a:p>
        </p:txBody>
      </p:sp>
    </p:spTree>
    <p:extLst>
      <p:ext uri="{BB962C8B-B14F-4D97-AF65-F5344CB8AC3E}">
        <p14:creationId xmlns="" xmlns:p14="http://schemas.microsoft.com/office/powerpoint/2010/main" val="4687369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0" y="86152"/>
            <a:ext cx="5543600" cy="6741368"/>
          </a:xfrm>
        </p:spPr>
        <p:txBody>
          <a:bodyPr>
            <a:noAutofit/>
          </a:bodyPr>
          <a:lstStyle/>
          <a:p>
            <a:r>
              <a:rPr lang="ru-RU" sz="2100" b="1" dirty="0" smtClean="0">
                <a:solidFill>
                  <a:schemeClr val="accent1"/>
                </a:solidFill>
                <a:ea typeface="Calibri"/>
              </a:rPr>
              <a:t>«</a:t>
            </a:r>
            <a:r>
              <a:rPr lang="ru-RU" sz="2100" b="1" dirty="0">
                <a:solidFill>
                  <a:schemeClr val="accent1"/>
                </a:solidFill>
                <a:ea typeface="Calibri"/>
              </a:rPr>
              <a:t>Царь </a:t>
            </a:r>
            <a:r>
              <a:rPr lang="ru-RU" sz="2100" b="1" dirty="0" err="1" smtClean="0">
                <a:solidFill>
                  <a:schemeClr val="accent1"/>
                </a:solidFill>
                <a:ea typeface="Calibri"/>
              </a:rPr>
              <a:t>Давыдъ</a:t>
            </a:r>
            <a:r>
              <a:rPr lang="ru-RU" sz="2100" b="1" dirty="0" smtClean="0">
                <a:solidFill>
                  <a:schemeClr val="accent1"/>
                </a:solidFill>
                <a:ea typeface="Calibri"/>
              </a:rPr>
              <a:t> </a:t>
            </a:r>
            <a:r>
              <a:rPr lang="ru-RU" sz="2100" b="1" dirty="0" err="1">
                <a:solidFill>
                  <a:schemeClr val="accent1"/>
                </a:solidFill>
                <a:ea typeface="Calibri"/>
              </a:rPr>
              <a:t>играеть</a:t>
            </a:r>
            <a:r>
              <a:rPr lang="ru-RU" sz="2100" b="1" dirty="0">
                <a:solidFill>
                  <a:schemeClr val="accent1"/>
                </a:solidFill>
                <a:ea typeface="Calibri"/>
              </a:rPr>
              <a:t> </a:t>
            </a:r>
            <a:r>
              <a:rPr lang="ru-RU" sz="2100" b="1" dirty="0" err="1" smtClean="0">
                <a:solidFill>
                  <a:schemeClr val="accent1"/>
                </a:solidFill>
                <a:ea typeface="Calibri"/>
              </a:rPr>
              <a:t>въ</a:t>
            </a:r>
            <a:r>
              <a:rPr lang="ru-RU" sz="2100" b="1" dirty="0" smtClean="0">
                <a:solidFill>
                  <a:schemeClr val="accent1"/>
                </a:solidFill>
                <a:ea typeface="Calibri"/>
              </a:rPr>
              <a:t> </a:t>
            </a:r>
            <a:r>
              <a:rPr lang="ru-RU" sz="2100" b="1" dirty="0" err="1">
                <a:solidFill>
                  <a:schemeClr val="accent1"/>
                </a:solidFill>
                <a:ea typeface="Calibri"/>
              </a:rPr>
              <a:t>гусле</a:t>
            </a:r>
            <a:r>
              <a:rPr lang="ru-RU" sz="2100" b="1" dirty="0">
                <a:solidFill>
                  <a:schemeClr val="accent1"/>
                </a:solidFill>
                <a:ea typeface="Calibri"/>
              </a:rPr>
              <a:t> неся </a:t>
            </a:r>
            <a:r>
              <a:rPr lang="ru-RU" sz="2100" b="1" dirty="0" smtClean="0">
                <a:solidFill>
                  <a:schemeClr val="accent1"/>
                </a:solidFill>
                <a:ea typeface="Calibri"/>
              </a:rPr>
              <a:t>кивот </a:t>
            </a:r>
            <a:r>
              <a:rPr lang="ru-RU" sz="2100" b="1" dirty="0" err="1" smtClean="0">
                <a:solidFill>
                  <a:schemeClr val="accent1"/>
                </a:solidFill>
                <a:ea typeface="Calibri"/>
              </a:rPr>
              <a:t>гасподень</a:t>
            </a:r>
            <a:r>
              <a:rPr lang="ru-RU" sz="2100" b="1" dirty="0" smtClean="0">
                <a:solidFill>
                  <a:schemeClr val="accent1"/>
                </a:solidFill>
                <a:ea typeface="Calibri"/>
              </a:rPr>
              <a:t>» («</a:t>
            </a:r>
            <a:r>
              <a:rPr lang="ru-RU" sz="2100" b="1" dirty="0" err="1" smtClean="0">
                <a:solidFill>
                  <a:schemeClr val="accent1"/>
                </a:solidFill>
                <a:ea typeface="Calibri"/>
              </a:rPr>
              <a:t>Давід</a:t>
            </a:r>
            <a:r>
              <a:rPr lang="ru-RU" sz="2100" b="1" dirty="0" smtClean="0">
                <a:solidFill>
                  <a:schemeClr val="accent1"/>
                </a:solidFill>
                <a:ea typeface="Calibri"/>
              </a:rPr>
              <a:t> </a:t>
            </a:r>
            <a:r>
              <a:rPr lang="ru-RU" sz="2100" b="1" dirty="0" err="1" smtClean="0">
                <a:solidFill>
                  <a:schemeClr val="accent1"/>
                </a:solidFill>
                <a:ea typeface="Calibri"/>
              </a:rPr>
              <a:t>перад</a:t>
            </a:r>
            <a:r>
              <a:rPr lang="ru-RU" sz="2100" b="1" dirty="0" smtClean="0">
                <a:solidFill>
                  <a:schemeClr val="accent1"/>
                </a:solidFill>
                <a:ea typeface="Calibri"/>
              </a:rPr>
              <a:t> </a:t>
            </a:r>
            <a:r>
              <a:rPr lang="ru-RU" sz="2100" b="1" dirty="0" err="1" smtClean="0">
                <a:solidFill>
                  <a:schemeClr val="accent1"/>
                </a:solidFill>
                <a:ea typeface="Calibri"/>
              </a:rPr>
              <a:t>ківотам</a:t>
            </a:r>
            <a:r>
              <a:rPr lang="ru-RU" sz="2100" b="1" dirty="0" smtClean="0">
                <a:solidFill>
                  <a:schemeClr val="accent1"/>
                </a:solidFill>
                <a:ea typeface="Calibri"/>
              </a:rPr>
              <a:t>»). </a:t>
            </a:r>
            <a:r>
              <a:rPr lang="ru-RU" sz="2100" dirty="0" err="1" smtClean="0">
                <a:ea typeface="Calibri"/>
              </a:rPr>
              <a:t>Тытульны</a:t>
            </a:r>
            <a:r>
              <a:rPr lang="ru-RU" sz="2100" dirty="0" smtClean="0">
                <a:ea typeface="Calibri"/>
              </a:rPr>
              <a:t> </a:t>
            </a:r>
            <a:r>
              <a:rPr lang="ru-RU" sz="2100" dirty="0" err="1" smtClean="0">
                <a:ea typeface="Calibri"/>
              </a:rPr>
              <a:t>ліст</a:t>
            </a:r>
            <a:r>
              <a:rPr lang="ru-RU" sz="2100" dirty="0" smtClean="0">
                <a:ea typeface="Calibri"/>
              </a:rPr>
              <a:t> 65 другой «</a:t>
            </a:r>
            <a:r>
              <a:rPr lang="ru-RU" sz="2100" dirty="0" err="1" smtClean="0">
                <a:ea typeface="Calibri"/>
              </a:rPr>
              <a:t>Кн</a:t>
            </a:r>
            <a:r>
              <a:rPr lang="be-BY" sz="2100" dirty="0" smtClean="0">
                <a:ea typeface="Calibri"/>
              </a:rPr>
              <a:t>ігі</a:t>
            </a:r>
            <a:r>
              <a:rPr lang="ru-RU" sz="2100" dirty="0" smtClean="0">
                <a:ea typeface="Calibri"/>
              </a:rPr>
              <a:t> </a:t>
            </a:r>
            <a:r>
              <a:rPr lang="ru-RU" sz="2100" dirty="0" err="1" smtClean="0">
                <a:ea typeface="Calibri"/>
              </a:rPr>
              <a:t>царстваў</a:t>
            </a:r>
            <a:r>
              <a:rPr lang="ru-RU" sz="2100" dirty="0" smtClean="0">
                <a:ea typeface="Calibri"/>
              </a:rPr>
              <a:t>». 10 </a:t>
            </a:r>
            <a:r>
              <a:rPr lang="ru-RU" sz="2100" dirty="0" err="1" smtClean="0">
                <a:ea typeface="Calibri"/>
              </a:rPr>
              <a:t>жніўня</a:t>
            </a:r>
            <a:r>
              <a:rPr lang="ru-RU" sz="2100" dirty="0" smtClean="0">
                <a:ea typeface="Calibri"/>
              </a:rPr>
              <a:t> 1518 г. 105х105 мм. </a:t>
            </a:r>
            <a:r>
              <a:rPr lang="ru-RU" sz="2100" dirty="0" err="1" smtClean="0">
                <a:ea typeface="Calibri"/>
              </a:rPr>
              <a:t>Цар</a:t>
            </a:r>
            <a:r>
              <a:rPr lang="ru-RU" sz="2100" dirty="0" smtClean="0">
                <a:ea typeface="Calibri"/>
              </a:rPr>
              <a:t> </a:t>
            </a:r>
            <a:r>
              <a:rPr lang="ru-RU" sz="2100" dirty="0" err="1" smtClean="0">
                <a:ea typeface="Calibri"/>
              </a:rPr>
              <a:t>Давід</a:t>
            </a:r>
            <a:r>
              <a:rPr lang="ru-RU" sz="2100" dirty="0" smtClean="0">
                <a:ea typeface="Calibri"/>
              </a:rPr>
              <a:t>, </a:t>
            </a:r>
            <a:r>
              <a:rPr lang="ru-RU" sz="2100" dirty="0" err="1" smtClean="0">
                <a:ea typeface="Calibri"/>
              </a:rPr>
              <a:t>узяўшы</a:t>
            </a:r>
            <a:r>
              <a:rPr lang="ru-RU" sz="2100" dirty="0" smtClean="0">
                <a:ea typeface="Calibri"/>
              </a:rPr>
              <a:t> </a:t>
            </a:r>
            <a:r>
              <a:rPr lang="ru-RU" sz="2100" dirty="0" err="1" smtClean="0">
                <a:ea typeface="Calibri"/>
              </a:rPr>
              <a:t>Іерусалім</a:t>
            </a:r>
            <a:r>
              <a:rPr lang="ru-RU" sz="2100" dirty="0" smtClean="0">
                <a:ea typeface="Calibri"/>
              </a:rPr>
              <a:t>, </a:t>
            </a:r>
            <a:r>
              <a:rPr lang="ru-RU" sz="2100" dirty="0" err="1" smtClean="0">
                <a:ea typeface="Calibri"/>
              </a:rPr>
              <a:t>пабудаваў</a:t>
            </a:r>
            <a:r>
              <a:rPr lang="ru-RU" sz="2100" dirty="0" smtClean="0">
                <a:ea typeface="Calibri"/>
              </a:rPr>
              <a:t> у </a:t>
            </a:r>
            <a:r>
              <a:rPr lang="ru-RU" sz="2100" dirty="0" err="1" smtClean="0">
                <a:ea typeface="Calibri"/>
              </a:rPr>
              <a:t>гонар</a:t>
            </a:r>
            <a:r>
              <a:rPr lang="ru-RU" sz="2100" dirty="0" smtClean="0">
                <a:ea typeface="Calibri"/>
              </a:rPr>
              <a:t> </a:t>
            </a:r>
            <a:r>
              <a:rPr lang="ru-RU" sz="2100" dirty="0" err="1" smtClean="0">
                <a:ea typeface="Calibri"/>
              </a:rPr>
              <a:t>гэтай</a:t>
            </a:r>
            <a:r>
              <a:rPr lang="ru-RU" sz="2100" dirty="0" smtClean="0">
                <a:ea typeface="Calibri"/>
              </a:rPr>
              <a:t> </a:t>
            </a:r>
            <a:r>
              <a:rPr lang="ru-RU" sz="2100" dirty="0" err="1" smtClean="0">
                <a:ea typeface="Calibri"/>
              </a:rPr>
              <a:t>перамогі</a:t>
            </a:r>
            <a:r>
              <a:rPr lang="ru-RU" sz="2100" dirty="0" smtClean="0">
                <a:ea typeface="Calibri"/>
              </a:rPr>
              <a:t> палац. З </a:t>
            </a:r>
            <a:r>
              <a:rPr lang="ru-RU" sz="2100" dirty="0" err="1" smtClean="0">
                <a:ea typeface="Calibri"/>
              </a:rPr>
              <a:t>іўдзейскага</a:t>
            </a:r>
            <a:r>
              <a:rPr lang="ru-RU" sz="2100" dirty="0" smtClean="0">
                <a:ea typeface="Calibri"/>
              </a:rPr>
              <a:t> Ваала </a:t>
            </a:r>
            <a:r>
              <a:rPr lang="ru-RU" sz="2100" dirty="0" err="1" smtClean="0">
                <a:ea typeface="Calibri"/>
              </a:rPr>
              <a:t>ён</a:t>
            </a:r>
            <a:r>
              <a:rPr lang="ru-RU" sz="2100" dirty="0" smtClean="0">
                <a:ea typeface="Calibri"/>
              </a:rPr>
              <a:t> </a:t>
            </a:r>
            <a:r>
              <a:rPr lang="ru-RU" sz="2100" dirty="0" err="1" smtClean="0">
                <a:ea typeface="Calibri"/>
              </a:rPr>
              <a:t>пераносіць</a:t>
            </a:r>
            <a:r>
              <a:rPr lang="ru-RU" sz="2100" dirty="0" smtClean="0">
                <a:ea typeface="Calibri"/>
              </a:rPr>
              <a:t> </a:t>
            </a:r>
            <a:r>
              <a:rPr lang="ru-RU" sz="2100" dirty="0" err="1" smtClean="0">
                <a:ea typeface="Calibri"/>
              </a:rPr>
              <a:t>сюды</a:t>
            </a:r>
            <a:r>
              <a:rPr lang="ru-RU" sz="2100" dirty="0" smtClean="0">
                <a:ea typeface="Calibri"/>
              </a:rPr>
              <a:t> </a:t>
            </a:r>
            <a:r>
              <a:rPr lang="ru-RU" sz="2100" dirty="0" err="1" smtClean="0">
                <a:ea typeface="Calibri"/>
              </a:rPr>
              <a:t>ківот</a:t>
            </a:r>
            <a:r>
              <a:rPr lang="ru-RU" sz="2100" dirty="0" smtClean="0">
                <a:ea typeface="Calibri"/>
              </a:rPr>
              <a:t>. З </a:t>
            </a:r>
            <a:r>
              <a:rPr lang="ru-RU" sz="2100" dirty="0" err="1" smtClean="0">
                <a:ea typeface="Calibri"/>
              </a:rPr>
              <a:t>вялікай</a:t>
            </a:r>
            <a:r>
              <a:rPr lang="ru-RU" sz="2100" dirty="0" smtClean="0">
                <a:ea typeface="Calibri"/>
              </a:rPr>
              <a:t> </a:t>
            </a:r>
            <a:r>
              <a:rPr lang="ru-RU" sz="2100" dirty="0" err="1" smtClean="0">
                <a:ea typeface="Calibri"/>
              </a:rPr>
              <a:t>радасці</a:t>
            </a:r>
            <a:r>
              <a:rPr lang="ru-RU" sz="2100" dirty="0" smtClean="0">
                <a:ea typeface="Calibri"/>
              </a:rPr>
              <a:t> </a:t>
            </a:r>
            <a:r>
              <a:rPr lang="ru-RU" sz="2100" dirty="0" err="1" smtClean="0">
                <a:ea typeface="Calibri"/>
              </a:rPr>
              <a:t>Давід</a:t>
            </a:r>
            <a:r>
              <a:rPr lang="ru-RU" sz="2100" dirty="0" smtClean="0">
                <a:ea typeface="Calibri"/>
              </a:rPr>
              <a:t> скача, </a:t>
            </a:r>
            <a:r>
              <a:rPr lang="ru-RU" sz="2100" dirty="0" err="1" smtClean="0">
                <a:ea typeface="Calibri"/>
              </a:rPr>
              <a:t>іграе</a:t>
            </a:r>
            <a:r>
              <a:rPr lang="ru-RU" sz="2100" dirty="0" smtClean="0">
                <a:ea typeface="Calibri"/>
              </a:rPr>
              <a:t> на гуслях. Яго </a:t>
            </a:r>
            <a:r>
              <a:rPr lang="ru-RU" sz="2100" dirty="0" err="1" smtClean="0">
                <a:ea typeface="Calibri"/>
              </a:rPr>
              <a:t>жонка</a:t>
            </a:r>
            <a:r>
              <a:rPr lang="ru-RU" sz="2100" dirty="0" smtClean="0">
                <a:ea typeface="Calibri"/>
              </a:rPr>
              <a:t>, дачка Саула, не </a:t>
            </a:r>
            <a:r>
              <a:rPr lang="ru-RU" sz="2100" dirty="0" err="1" smtClean="0">
                <a:ea typeface="Calibri"/>
              </a:rPr>
              <a:t>задаволена</a:t>
            </a:r>
            <a:r>
              <a:rPr lang="ru-RU" sz="2100" dirty="0" smtClean="0">
                <a:ea typeface="Calibri"/>
              </a:rPr>
              <a:t> </a:t>
            </a:r>
            <a:r>
              <a:rPr lang="ru-RU" sz="2100" dirty="0" err="1" smtClean="0">
                <a:ea typeface="Calibri"/>
              </a:rPr>
              <a:t>паводзінамі</a:t>
            </a:r>
            <a:r>
              <a:rPr lang="ru-RU" sz="2100" dirty="0" smtClean="0">
                <a:ea typeface="Calibri"/>
              </a:rPr>
              <a:t> </a:t>
            </a:r>
            <a:r>
              <a:rPr lang="ru-RU" sz="2100" dirty="0" err="1" smtClean="0">
                <a:ea typeface="Calibri"/>
              </a:rPr>
              <a:t>Давіда</a:t>
            </a:r>
            <a:r>
              <a:rPr lang="ru-RU" sz="2100" dirty="0" smtClean="0">
                <a:ea typeface="Calibri"/>
              </a:rPr>
              <a:t>. Яна </a:t>
            </a:r>
            <a:r>
              <a:rPr lang="ru-RU" sz="2100" dirty="0" err="1" smtClean="0">
                <a:ea typeface="Calibri"/>
              </a:rPr>
              <a:t>лічыць</a:t>
            </a:r>
            <a:r>
              <a:rPr lang="ru-RU" sz="2100" dirty="0" smtClean="0">
                <a:ea typeface="Calibri"/>
              </a:rPr>
              <a:t>, </a:t>
            </a:r>
            <a:r>
              <a:rPr lang="ru-RU" sz="2100" dirty="0" err="1" smtClean="0">
                <a:ea typeface="Calibri"/>
              </a:rPr>
              <a:t>што</a:t>
            </a:r>
            <a:r>
              <a:rPr lang="ru-RU" sz="2100" dirty="0" smtClean="0">
                <a:ea typeface="Calibri"/>
              </a:rPr>
              <a:t> </a:t>
            </a:r>
            <a:r>
              <a:rPr lang="ru-RU" sz="2100" dirty="0" err="1" smtClean="0">
                <a:ea typeface="Calibri"/>
              </a:rPr>
              <a:t>гэткае</a:t>
            </a:r>
            <a:r>
              <a:rPr lang="ru-RU" sz="2100" dirty="0" smtClean="0">
                <a:ea typeface="Calibri"/>
              </a:rPr>
              <a:t> </a:t>
            </a:r>
            <a:r>
              <a:rPr lang="ru-RU" sz="2100" dirty="0" err="1" smtClean="0">
                <a:ea typeface="Calibri"/>
              </a:rPr>
              <a:t>праяўленне</a:t>
            </a:r>
            <a:r>
              <a:rPr lang="ru-RU" sz="2100" dirty="0" smtClean="0">
                <a:ea typeface="Calibri"/>
              </a:rPr>
              <a:t> </a:t>
            </a:r>
            <a:r>
              <a:rPr lang="ru-RU" sz="2100" dirty="0" err="1" smtClean="0">
                <a:ea typeface="Calibri"/>
              </a:rPr>
              <a:t>радасці</a:t>
            </a:r>
            <a:r>
              <a:rPr lang="ru-RU" sz="2100" dirty="0" smtClean="0">
                <a:ea typeface="Calibri"/>
              </a:rPr>
              <a:t> </a:t>
            </a:r>
            <a:r>
              <a:rPr lang="ru-RU" sz="2100" dirty="0" err="1" smtClean="0">
                <a:ea typeface="Calibri"/>
              </a:rPr>
              <a:t>недастойна</a:t>
            </a:r>
            <a:r>
              <a:rPr lang="ru-RU" sz="2100" dirty="0" smtClean="0">
                <a:ea typeface="Calibri"/>
              </a:rPr>
              <a:t> </a:t>
            </a:r>
            <a:r>
              <a:rPr lang="ru-RU" sz="2100" dirty="0" err="1" smtClean="0">
                <a:ea typeface="Calibri"/>
              </a:rPr>
              <a:t>цара</a:t>
            </a:r>
            <a:r>
              <a:rPr lang="ru-RU" sz="2100" dirty="0" smtClean="0">
                <a:ea typeface="Calibri"/>
              </a:rPr>
              <a:t>. За </a:t>
            </a:r>
            <a:r>
              <a:rPr lang="ru-RU" sz="2100" dirty="0" err="1" smtClean="0">
                <a:ea typeface="Calibri"/>
              </a:rPr>
              <a:t>гэта</a:t>
            </a:r>
            <a:r>
              <a:rPr lang="ru-RU" sz="2100" dirty="0" smtClean="0">
                <a:ea typeface="Calibri"/>
              </a:rPr>
              <a:t> бог </a:t>
            </a:r>
            <a:r>
              <a:rPr lang="ru-RU" sz="2100" dirty="0" err="1" smtClean="0">
                <a:ea typeface="Calibri"/>
              </a:rPr>
              <a:t>пакараў</a:t>
            </a:r>
            <a:r>
              <a:rPr lang="ru-RU" sz="2100" dirty="0" smtClean="0">
                <a:ea typeface="Calibri"/>
              </a:rPr>
              <a:t> </a:t>
            </a:r>
            <a:r>
              <a:rPr lang="ru-RU" sz="2100" dirty="0" err="1" smtClean="0">
                <a:ea typeface="Calibri"/>
              </a:rPr>
              <a:t>яе</a:t>
            </a:r>
            <a:r>
              <a:rPr lang="ru-RU" sz="2100" dirty="0" smtClean="0">
                <a:ea typeface="Calibri"/>
              </a:rPr>
              <a:t> </a:t>
            </a:r>
            <a:r>
              <a:rPr lang="ru-RU" sz="2100" dirty="0" err="1" smtClean="0">
                <a:ea typeface="Calibri"/>
              </a:rPr>
              <a:t>бяздзетнасцю</a:t>
            </a:r>
            <a:r>
              <a:rPr lang="ru-RU" sz="2100" dirty="0" smtClean="0">
                <a:ea typeface="Calibri"/>
              </a:rPr>
              <a:t>. </a:t>
            </a:r>
            <a:r>
              <a:rPr lang="be-BY" sz="2100" dirty="0"/>
              <a:t>Святочнасцю і, можна сказаць, параднасцю павявае ад гравюры. </a:t>
            </a:r>
            <a:r>
              <a:rPr lang="be-BY" sz="2100" dirty="0" smtClean="0"/>
              <a:t> Выканана </a:t>
            </a:r>
            <a:r>
              <a:rPr lang="be-BY" sz="2100" dirty="0"/>
              <a:t>яна без лішніх штрыхоў і </a:t>
            </a:r>
            <a:r>
              <a:rPr lang="be-BY" sz="2100" dirty="0" smtClean="0"/>
              <a:t>ценяў. </a:t>
            </a:r>
            <a:r>
              <a:rPr lang="ru-RU" sz="2100" dirty="0" err="1" smtClean="0">
                <a:ea typeface="Calibri"/>
              </a:rPr>
              <a:t>Вобразы</a:t>
            </a:r>
            <a:r>
              <a:rPr lang="ru-RU" sz="2100" dirty="0" smtClean="0">
                <a:ea typeface="Calibri"/>
              </a:rPr>
              <a:t> </a:t>
            </a:r>
            <a:r>
              <a:rPr lang="ru-RU" sz="2100" dirty="0">
                <a:ea typeface="Calibri"/>
              </a:rPr>
              <a:t>гравюры, </a:t>
            </a:r>
            <a:r>
              <a:rPr lang="ru-RU" sz="2100" dirty="0" err="1">
                <a:ea typeface="Calibri"/>
              </a:rPr>
              <a:t>асабліва</a:t>
            </a:r>
            <a:r>
              <a:rPr lang="ru-RU" sz="2100" dirty="0">
                <a:ea typeface="Calibri"/>
              </a:rPr>
              <a:t> </a:t>
            </a:r>
            <a:r>
              <a:rPr lang="ru-RU" sz="2100" dirty="0" err="1" smtClean="0">
                <a:ea typeface="Calibri"/>
              </a:rPr>
              <a:t>Давіда</a:t>
            </a:r>
            <a:r>
              <a:rPr lang="ru-RU" sz="2100" dirty="0" smtClean="0">
                <a:ea typeface="Calibri"/>
              </a:rPr>
              <a:t>, </a:t>
            </a:r>
            <a:r>
              <a:rPr lang="ru-RU" sz="2100" dirty="0" err="1">
                <a:ea typeface="Calibri"/>
              </a:rPr>
              <a:t>тлумачацца</a:t>
            </a:r>
            <a:r>
              <a:rPr lang="ru-RU" sz="2100" dirty="0">
                <a:ea typeface="Calibri"/>
              </a:rPr>
              <a:t> з </a:t>
            </a:r>
            <a:r>
              <a:rPr lang="ru-RU" sz="2100" dirty="0" err="1">
                <a:ea typeface="Calibri"/>
              </a:rPr>
              <a:t>пэўнай</a:t>
            </a:r>
            <a:r>
              <a:rPr lang="ru-RU" sz="2100" dirty="0">
                <a:ea typeface="Calibri"/>
              </a:rPr>
              <a:t> </a:t>
            </a:r>
            <a:r>
              <a:rPr lang="ru-RU" sz="2100" dirty="0" err="1">
                <a:ea typeface="Calibri"/>
              </a:rPr>
              <a:t>доляй</a:t>
            </a:r>
            <a:r>
              <a:rPr lang="ru-RU" sz="2100" dirty="0">
                <a:ea typeface="Calibri"/>
              </a:rPr>
              <a:t> </a:t>
            </a:r>
            <a:r>
              <a:rPr lang="ru-RU" sz="2100" dirty="0" err="1">
                <a:ea typeface="Calibri"/>
              </a:rPr>
              <a:t>гумару</a:t>
            </a:r>
            <a:r>
              <a:rPr lang="ru-RU" sz="2100" dirty="0">
                <a:ea typeface="Calibri"/>
              </a:rPr>
              <a:t>, </a:t>
            </a:r>
            <a:r>
              <a:rPr lang="ru-RU" sz="2100" dirty="0" err="1">
                <a:ea typeface="Calibri"/>
              </a:rPr>
              <a:t>што</a:t>
            </a:r>
            <a:r>
              <a:rPr lang="ru-RU" sz="2100" dirty="0">
                <a:ea typeface="Calibri"/>
              </a:rPr>
              <a:t> </a:t>
            </a:r>
            <a:r>
              <a:rPr lang="ru-RU" sz="2100" dirty="0" err="1">
                <a:ea typeface="Calibri"/>
              </a:rPr>
              <a:t>падкрэслена</a:t>
            </a:r>
            <a:r>
              <a:rPr lang="ru-RU" sz="2100" dirty="0">
                <a:ea typeface="Calibri"/>
              </a:rPr>
              <a:t> і </a:t>
            </a:r>
            <a:r>
              <a:rPr lang="ru-RU" sz="2100" dirty="0" err="1">
                <a:ea typeface="Calibri"/>
              </a:rPr>
              <a:t>падвешаным</a:t>
            </a:r>
            <a:r>
              <a:rPr lang="ru-RU" sz="2100" dirty="0">
                <a:ea typeface="Calibri"/>
              </a:rPr>
              <a:t> да </a:t>
            </a:r>
            <a:r>
              <a:rPr lang="ru-RU" sz="2100" dirty="0" err="1">
                <a:ea typeface="Calibri"/>
              </a:rPr>
              <a:t>акна</a:t>
            </a:r>
            <a:r>
              <a:rPr lang="ru-RU" sz="2100" dirty="0">
                <a:ea typeface="Calibri"/>
              </a:rPr>
              <a:t> </a:t>
            </a:r>
            <a:r>
              <a:rPr lang="ru-RU" sz="2100" dirty="0" err="1" smtClean="0">
                <a:ea typeface="Calibri"/>
              </a:rPr>
              <a:t>гербам-сігнетам</a:t>
            </a:r>
            <a:r>
              <a:rPr lang="ru-RU" sz="2100" dirty="0" smtClean="0">
                <a:ea typeface="Calibri"/>
              </a:rPr>
              <a:t> </a:t>
            </a:r>
            <a:r>
              <a:rPr lang="ru-RU" sz="2100" dirty="0">
                <a:ea typeface="Calibri"/>
              </a:rPr>
              <a:t>Скарыны. </a:t>
            </a:r>
            <a:r>
              <a:rPr lang="ru-RU" sz="2100" dirty="0" smtClean="0">
                <a:ea typeface="Calibri"/>
              </a:rPr>
              <a:t>Тое, </a:t>
            </a:r>
            <a:r>
              <a:rPr lang="ru-RU" sz="2100" dirty="0" err="1">
                <a:ea typeface="Calibri"/>
              </a:rPr>
              <a:t>што</a:t>
            </a:r>
            <a:r>
              <a:rPr lang="ru-RU" sz="2100" dirty="0">
                <a:ea typeface="Calibri"/>
              </a:rPr>
              <a:t> </a:t>
            </a:r>
            <a:r>
              <a:rPr lang="ru-RU" sz="2100" dirty="0" err="1">
                <a:ea typeface="Calibri"/>
              </a:rPr>
              <a:t>Давід</a:t>
            </a:r>
            <a:r>
              <a:rPr lang="ru-RU" sz="2100" dirty="0">
                <a:ea typeface="Calibri"/>
              </a:rPr>
              <a:t> </a:t>
            </a:r>
            <a:r>
              <a:rPr lang="ru-RU" sz="2100" dirty="0" err="1">
                <a:ea typeface="Calibri"/>
              </a:rPr>
              <a:t>іграе</a:t>
            </a:r>
            <a:r>
              <a:rPr lang="ru-RU" sz="2100" dirty="0">
                <a:ea typeface="Calibri"/>
              </a:rPr>
              <a:t> на гуслях </a:t>
            </a:r>
            <a:r>
              <a:rPr lang="ru-RU" sz="2100" dirty="0" err="1">
                <a:ea typeface="Calibri"/>
              </a:rPr>
              <a:t>левай</a:t>
            </a:r>
            <a:r>
              <a:rPr lang="ru-RU" sz="2100" dirty="0">
                <a:ea typeface="Calibri"/>
              </a:rPr>
              <a:t> </a:t>
            </a:r>
            <a:r>
              <a:rPr lang="ru-RU" sz="2100" dirty="0" smtClean="0">
                <a:ea typeface="Calibri"/>
              </a:rPr>
              <a:t>рукой, </a:t>
            </a:r>
            <a:r>
              <a:rPr lang="ru-RU" sz="2100" dirty="0">
                <a:ea typeface="Calibri"/>
              </a:rPr>
              <a:t>не </a:t>
            </a:r>
            <a:r>
              <a:rPr lang="ru-RU" sz="2100" dirty="0" err="1">
                <a:ea typeface="Calibri"/>
              </a:rPr>
              <a:t>зніжае</a:t>
            </a:r>
            <a:r>
              <a:rPr lang="ru-RU" sz="2100" dirty="0">
                <a:ea typeface="Calibri"/>
              </a:rPr>
              <a:t> мастацкіх </a:t>
            </a:r>
            <a:r>
              <a:rPr lang="ru-RU" sz="2100" dirty="0" err="1" smtClean="0">
                <a:ea typeface="Calibri"/>
              </a:rPr>
              <a:t>якасцей</a:t>
            </a:r>
            <a:r>
              <a:rPr lang="ru-RU" sz="2100" dirty="0" smtClean="0">
                <a:ea typeface="Calibri"/>
              </a:rPr>
              <a:t> гравюры (</a:t>
            </a:r>
            <a:r>
              <a:rPr lang="ru-RU" sz="2100" dirty="0" err="1" smtClean="0">
                <a:ea typeface="Calibri"/>
              </a:rPr>
              <a:t>магчымая</a:t>
            </a:r>
            <a:r>
              <a:rPr lang="ru-RU" sz="2100" dirty="0" smtClean="0">
                <a:ea typeface="Calibri"/>
              </a:rPr>
              <a:t> </a:t>
            </a:r>
            <a:r>
              <a:rPr lang="ru-RU" sz="2100" dirty="0" err="1">
                <a:ea typeface="Calibri"/>
              </a:rPr>
              <a:t>прычына</a:t>
            </a:r>
            <a:r>
              <a:rPr lang="ru-RU" sz="2100" dirty="0">
                <a:ea typeface="Calibri"/>
              </a:rPr>
              <a:t> </a:t>
            </a:r>
            <a:r>
              <a:rPr lang="ru-RU" sz="2100" dirty="0" smtClean="0">
                <a:ea typeface="Calibri"/>
                <a:sym typeface="Symbol"/>
              </a:rPr>
              <a:t></a:t>
            </a:r>
            <a:r>
              <a:rPr lang="ru-RU" sz="2100" dirty="0" smtClean="0">
                <a:ea typeface="Calibri"/>
              </a:rPr>
              <a:t> </a:t>
            </a:r>
            <a:r>
              <a:rPr lang="ru-RU" sz="2100" dirty="0" err="1" smtClean="0">
                <a:ea typeface="Calibri"/>
              </a:rPr>
              <a:t>гравюрны</a:t>
            </a:r>
            <a:r>
              <a:rPr lang="ru-RU" sz="2100" dirty="0" smtClean="0">
                <a:ea typeface="Calibri"/>
              </a:rPr>
              <a:t> </a:t>
            </a:r>
            <a:r>
              <a:rPr lang="ru-RU" sz="2100" dirty="0" err="1" smtClean="0">
                <a:ea typeface="Calibri"/>
              </a:rPr>
              <a:t>люстраны</a:t>
            </a:r>
            <a:r>
              <a:rPr lang="ru-RU" sz="2100" dirty="0" smtClean="0">
                <a:ea typeface="Calibri"/>
              </a:rPr>
              <a:t> </a:t>
            </a:r>
            <a:r>
              <a:rPr lang="ru-RU" sz="2100" dirty="0" err="1" smtClean="0">
                <a:ea typeface="Calibri"/>
              </a:rPr>
              <a:t>адбітак</a:t>
            </a:r>
            <a:r>
              <a:rPr lang="ru-RU" sz="2100" dirty="0" smtClean="0">
                <a:ea typeface="Calibri"/>
              </a:rPr>
              <a:t>).</a:t>
            </a:r>
            <a:endParaRPr lang="ru-RU" sz="2100" dirty="0"/>
          </a:p>
        </p:txBody>
      </p:sp>
      <p:pic>
        <p:nvPicPr>
          <p:cNvPr id="4098" name="Picture 2" descr="D:\майкевич ю\проекты\скорина\гравюры\Image-09.jpg"/>
          <p:cNvPicPr>
            <a:picLocks noChangeAspect="1" noChangeArrowheads="1"/>
          </p:cNvPicPr>
          <p:nvPr/>
        </p:nvPicPr>
        <p:blipFill rotWithShape="1">
          <a:blip r:embed="rId2">
            <a:extLst>
              <a:ext uri="{28A0092B-C50C-407E-A947-70E740481C1C}">
                <a14:useLocalDpi xmlns="" xmlns:a14="http://schemas.microsoft.com/office/drawing/2010/main" val="0"/>
              </a:ext>
            </a:extLst>
          </a:blip>
          <a:srcRect l="3092" t="2045" r="2263" b="3600"/>
          <a:stretch/>
        </p:blipFill>
        <p:spPr bwMode="auto">
          <a:xfrm>
            <a:off x="5543600" y="1412776"/>
            <a:ext cx="3600400" cy="3732931"/>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4687369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11261" y="260648"/>
            <a:ext cx="9132739" cy="6597351"/>
          </a:xfrm>
        </p:spPr>
        <p:txBody>
          <a:bodyPr>
            <a:normAutofit/>
          </a:bodyPr>
          <a:lstStyle/>
          <a:p>
            <a:r>
              <a:rPr lang="ru-RU" b="1" u="sng" dirty="0" err="1" smtClean="0">
                <a:solidFill>
                  <a:schemeClr val="accent1"/>
                </a:solidFill>
                <a:effectLst>
                  <a:outerShdw blurRad="38100" dist="38100" dir="2700000" algn="tl">
                    <a:srgbClr val="000000">
                      <a:alpha val="43137"/>
                    </a:srgbClr>
                  </a:outerShdw>
                </a:effectLst>
                <a:ea typeface="Calibri"/>
              </a:rPr>
              <a:t>Чацвёртая</a:t>
            </a:r>
            <a:r>
              <a:rPr lang="ru-RU" b="1" u="sng" dirty="0" smtClean="0">
                <a:solidFill>
                  <a:schemeClr val="accent1"/>
                </a:solidFill>
                <a:effectLst>
                  <a:outerShdw blurRad="38100" dist="38100" dir="2700000" algn="tl">
                    <a:srgbClr val="000000">
                      <a:alpha val="43137"/>
                    </a:srgbClr>
                  </a:outerShdw>
                </a:effectLst>
                <a:ea typeface="Calibri"/>
              </a:rPr>
              <a:t> </a:t>
            </a:r>
            <a:r>
              <a:rPr lang="ru-RU" b="1" u="sng" dirty="0" err="1" smtClean="0">
                <a:solidFill>
                  <a:schemeClr val="accent1"/>
                </a:solidFill>
                <a:effectLst>
                  <a:outerShdw blurRad="38100" dist="38100" dir="2700000" algn="tl">
                    <a:srgbClr val="000000">
                      <a:alpha val="43137"/>
                    </a:srgbClr>
                  </a:outerShdw>
                </a:effectLst>
                <a:ea typeface="Calibri"/>
              </a:rPr>
              <a:t>група</a:t>
            </a:r>
            <a:endParaRPr lang="ru-RU" b="1" u="sng" dirty="0" smtClean="0">
              <a:solidFill>
                <a:schemeClr val="accent1"/>
              </a:solidFill>
              <a:effectLst>
                <a:outerShdw blurRad="38100" dist="38100" dir="2700000" algn="tl">
                  <a:srgbClr val="000000">
                    <a:alpha val="43137"/>
                  </a:srgbClr>
                </a:outerShdw>
              </a:effectLst>
              <a:ea typeface="Calibri"/>
            </a:endParaRPr>
          </a:p>
          <a:p>
            <a:r>
              <a:rPr lang="ru-RU" dirty="0" smtClean="0">
                <a:ea typeface="Calibri"/>
              </a:rPr>
              <a:t>Гравюры </a:t>
            </a:r>
            <a:r>
              <a:rPr lang="ru-RU" dirty="0" err="1" smtClean="0">
                <a:ea typeface="Calibri"/>
              </a:rPr>
              <a:t>гэтай</a:t>
            </a:r>
            <a:r>
              <a:rPr lang="ru-RU" dirty="0" smtClean="0">
                <a:ea typeface="Calibri"/>
              </a:rPr>
              <a:t> </a:t>
            </a:r>
            <a:r>
              <a:rPr lang="ru-RU" dirty="0" err="1" smtClean="0">
                <a:ea typeface="Calibri"/>
              </a:rPr>
              <a:t>групы</a:t>
            </a:r>
            <a:r>
              <a:rPr lang="ru-RU" dirty="0" smtClean="0">
                <a:ea typeface="Calibri"/>
              </a:rPr>
              <a:t> </a:t>
            </a:r>
            <a:r>
              <a:rPr lang="ru-RU" dirty="0" err="1" smtClean="0">
                <a:ea typeface="Calibri"/>
              </a:rPr>
              <a:t>некалькі</a:t>
            </a:r>
            <a:r>
              <a:rPr lang="ru-RU" dirty="0" smtClean="0">
                <a:ea typeface="Calibri"/>
              </a:rPr>
              <a:t> </a:t>
            </a:r>
            <a:r>
              <a:rPr lang="ru-RU" dirty="0" err="1" smtClean="0">
                <a:ea typeface="Calibri"/>
              </a:rPr>
              <a:t>адрозніваюцца</a:t>
            </a:r>
            <a:r>
              <a:rPr lang="ru-RU" dirty="0" smtClean="0">
                <a:ea typeface="Calibri"/>
              </a:rPr>
              <a:t> ад </a:t>
            </a:r>
            <a:r>
              <a:rPr lang="ru-RU" dirty="0" err="1" smtClean="0">
                <a:ea typeface="Calibri"/>
              </a:rPr>
              <a:t>іншых</a:t>
            </a:r>
            <a:r>
              <a:rPr lang="ru-RU" dirty="0" smtClean="0">
                <a:ea typeface="Calibri"/>
              </a:rPr>
              <a:t>. Тут і </a:t>
            </a:r>
            <a:r>
              <a:rPr lang="ru-RU" dirty="0" err="1" smtClean="0">
                <a:ea typeface="Calibri"/>
              </a:rPr>
              <a:t>стыль</a:t>
            </a:r>
            <a:r>
              <a:rPr lang="ru-RU" dirty="0" smtClean="0">
                <a:ea typeface="Calibri"/>
              </a:rPr>
              <a:t>, і </a:t>
            </a:r>
            <a:r>
              <a:rPr lang="ru-RU" dirty="0" err="1" smtClean="0">
                <a:ea typeface="Calibri"/>
              </a:rPr>
              <a:t>тэхнічнае</a:t>
            </a:r>
            <a:r>
              <a:rPr lang="ru-RU" dirty="0" smtClean="0">
                <a:ea typeface="Calibri"/>
              </a:rPr>
              <a:t> </a:t>
            </a:r>
            <a:r>
              <a:rPr lang="ru-RU" dirty="0" err="1" smtClean="0">
                <a:ea typeface="Calibri"/>
              </a:rPr>
              <a:t>выкананне</a:t>
            </a:r>
            <a:r>
              <a:rPr lang="ru-RU" dirty="0" smtClean="0">
                <a:ea typeface="Calibri"/>
              </a:rPr>
              <a:t> </a:t>
            </a:r>
            <a:r>
              <a:rPr lang="ru-RU" dirty="0" err="1" smtClean="0">
                <a:ea typeface="Calibri"/>
              </a:rPr>
              <a:t>зусім</a:t>
            </a:r>
            <a:r>
              <a:rPr lang="ru-RU" dirty="0" smtClean="0">
                <a:ea typeface="Calibri"/>
              </a:rPr>
              <a:t> </a:t>
            </a:r>
            <a:r>
              <a:rPr lang="ru-RU" dirty="0" err="1" smtClean="0">
                <a:ea typeface="Calibri"/>
              </a:rPr>
              <a:t>іншыя</a:t>
            </a:r>
            <a:r>
              <a:rPr lang="ru-RU" dirty="0" smtClean="0">
                <a:ea typeface="Calibri"/>
              </a:rPr>
              <a:t>. </a:t>
            </a:r>
            <a:r>
              <a:rPr lang="ru-RU" dirty="0" err="1" smtClean="0">
                <a:ea typeface="Calibri"/>
              </a:rPr>
              <a:t>Штрых</a:t>
            </a:r>
            <a:r>
              <a:rPr lang="ru-RU" dirty="0" smtClean="0">
                <a:ea typeface="Calibri"/>
              </a:rPr>
              <a:t> </a:t>
            </a:r>
            <a:r>
              <a:rPr lang="ru-RU" dirty="0" err="1" smtClean="0">
                <a:ea typeface="Calibri"/>
              </a:rPr>
              <a:t>больш</a:t>
            </a:r>
            <a:r>
              <a:rPr lang="ru-RU" dirty="0" smtClean="0">
                <a:ea typeface="Calibri"/>
              </a:rPr>
              <a:t> </a:t>
            </a:r>
            <a:r>
              <a:rPr lang="ru-RU" dirty="0" err="1" smtClean="0">
                <a:ea typeface="Calibri"/>
              </a:rPr>
              <a:t>гібкі</a:t>
            </a:r>
            <a:r>
              <a:rPr lang="ru-RU" dirty="0" smtClean="0">
                <a:ea typeface="Calibri"/>
              </a:rPr>
              <a:t>, </a:t>
            </a:r>
            <a:r>
              <a:rPr lang="ru-RU" dirty="0" err="1" smtClean="0">
                <a:ea typeface="Calibri"/>
              </a:rPr>
              <a:t>больш</a:t>
            </a:r>
            <a:r>
              <a:rPr lang="ru-RU" dirty="0" smtClean="0">
                <a:ea typeface="Calibri"/>
              </a:rPr>
              <a:t> </a:t>
            </a:r>
            <a:r>
              <a:rPr lang="ru-RU" dirty="0" err="1" smtClean="0">
                <a:ea typeface="Calibri"/>
              </a:rPr>
              <a:t>жывапісны</a:t>
            </a:r>
            <a:r>
              <a:rPr lang="ru-RU" dirty="0" smtClean="0">
                <a:ea typeface="Calibri"/>
              </a:rPr>
              <a:t>. </a:t>
            </a:r>
            <a:r>
              <a:rPr lang="ru-RU" dirty="0" err="1" smtClean="0">
                <a:ea typeface="Calibri"/>
              </a:rPr>
              <a:t>Галоўная</a:t>
            </a:r>
            <a:r>
              <a:rPr lang="ru-RU" dirty="0" smtClean="0">
                <a:ea typeface="Calibri"/>
              </a:rPr>
              <a:t> </a:t>
            </a:r>
            <a:r>
              <a:rPr lang="ru-RU" dirty="0" err="1" smtClean="0">
                <a:ea typeface="Calibri"/>
              </a:rPr>
              <a:t>дзеючая</a:t>
            </a:r>
            <a:r>
              <a:rPr lang="ru-RU" dirty="0" smtClean="0">
                <a:ea typeface="Calibri"/>
              </a:rPr>
              <a:t> </a:t>
            </a:r>
            <a:r>
              <a:rPr lang="ru-RU" dirty="0" err="1" smtClean="0">
                <a:ea typeface="Calibri"/>
              </a:rPr>
              <a:t>асоба</a:t>
            </a:r>
            <a:r>
              <a:rPr lang="ru-RU" dirty="0" smtClean="0">
                <a:ea typeface="Calibri"/>
              </a:rPr>
              <a:t> – Бог. </a:t>
            </a:r>
            <a:r>
              <a:rPr lang="ru-RU" dirty="0" err="1" smtClean="0">
                <a:ea typeface="Calibri"/>
              </a:rPr>
              <a:t>Воблакі</a:t>
            </a:r>
            <a:r>
              <a:rPr lang="ru-RU" dirty="0" smtClean="0">
                <a:ea typeface="Calibri"/>
              </a:rPr>
              <a:t>, неба – </a:t>
            </a:r>
            <a:r>
              <a:rPr lang="ru-RU" dirty="0" err="1" smtClean="0">
                <a:ea typeface="Calibri"/>
              </a:rPr>
              <a:t>усё</a:t>
            </a:r>
            <a:r>
              <a:rPr lang="ru-RU" dirty="0" smtClean="0">
                <a:ea typeface="Calibri"/>
              </a:rPr>
              <a:t>, </a:t>
            </a:r>
            <a:r>
              <a:rPr lang="ru-RU" dirty="0" err="1" smtClean="0">
                <a:ea typeface="Calibri"/>
              </a:rPr>
              <a:t>што</a:t>
            </a:r>
            <a:r>
              <a:rPr lang="ru-RU" dirty="0" smtClean="0">
                <a:ea typeface="Calibri"/>
              </a:rPr>
              <a:t> </a:t>
            </a:r>
            <a:r>
              <a:rPr lang="ru-RU" dirty="0" err="1" smtClean="0">
                <a:ea typeface="Calibri"/>
              </a:rPr>
              <a:t>акружае</a:t>
            </a:r>
            <a:r>
              <a:rPr lang="ru-RU" dirty="0" smtClean="0">
                <a:ea typeface="Calibri"/>
              </a:rPr>
              <a:t> Бога, </a:t>
            </a:r>
            <a:r>
              <a:rPr lang="ru-RU" dirty="0" err="1" smtClean="0">
                <a:ea typeface="Calibri"/>
              </a:rPr>
              <a:t>патрабуе</a:t>
            </a:r>
            <a:r>
              <a:rPr lang="ru-RU" dirty="0" smtClean="0">
                <a:ea typeface="Calibri"/>
              </a:rPr>
              <a:t> </a:t>
            </a:r>
            <a:r>
              <a:rPr lang="ru-RU" dirty="0" err="1" smtClean="0">
                <a:ea typeface="Calibri"/>
              </a:rPr>
              <a:t>своеасаблівай</a:t>
            </a:r>
            <a:r>
              <a:rPr lang="ru-RU" dirty="0" smtClean="0">
                <a:ea typeface="Calibri"/>
              </a:rPr>
              <a:t> манеры </a:t>
            </a:r>
            <a:r>
              <a:rPr lang="ru-RU" dirty="0" err="1" smtClean="0">
                <a:ea typeface="Calibri"/>
              </a:rPr>
              <a:t>выканання</a:t>
            </a:r>
            <a:r>
              <a:rPr lang="ru-RU" dirty="0" smtClean="0">
                <a:ea typeface="Calibri"/>
              </a:rPr>
              <a:t>, </a:t>
            </a:r>
            <a:r>
              <a:rPr lang="ru-RU" dirty="0" err="1" smtClean="0">
                <a:ea typeface="Calibri"/>
              </a:rPr>
              <a:t>больш</a:t>
            </a:r>
            <a:r>
              <a:rPr lang="ru-RU" dirty="0" smtClean="0">
                <a:ea typeface="Calibri"/>
              </a:rPr>
              <a:t> </a:t>
            </a:r>
            <a:r>
              <a:rPr lang="ru-RU" dirty="0" err="1" smtClean="0">
                <a:ea typeface="Calibri"/>
              </a:rPr>
              <a:t>манументальнай</a:t>
            </a:r>
            <a:r>
              <a:rPr lang="ru-RU" dirty="0" smtClean="0">
                <a:ea typeface="Calibri"/>
              </a:rPr>
              <a:t>, </a:t>
            </a:r>
            <a:r>
              <a:rPr lang="ru-RU" dirty="0" err="1" smtClean="0">
                <a:ea typeface="Calibri"/>
              </a:rPr>
              <a:t>сіметрычнай</a:t>
            </a:r>
            <a:r>
              <a:rPr lang="ru-RU" dirty="0" smtClean="0">
                <a:ea typeface="Calibri"/>
              </a:rPr>
              <a:t> </a:t>
            </a:r>
            <a:r>
              <a:rPr lang="ru-RU" dirty="0" err="1" smtClean="0">
                <a:ea typeface="Calibri"/>
              </a:rPr>
              <a:t>кампазіцыі</a:t>
            </a:r>
            <a:r>
              <a:rPr lang="ru-RU" dirty="0" smtClean="0">
                <a:ea typeface="Calibri"/>
              </a:rPr>
              <a:t>. У гравюрах </a:t>
            </a:r>
            <a:r>
              <a:rPr lang="ru-RU" dirty="0" err="1" smtClean="0">
                <a:ea typeface="Calibri"/>
              </a:rPr>
              <a:t>чацвёртай</a:t>
            </a:r>
            <a:r>
              <a:rPr lang="ru-RU" dirty="0" smtClean="0">
                <a:ea typeface="Calibri"/>
              </a:rPr>
              <a:t> </a:t>
            </a:r>
            <a:r>
              <a:rPr lang="ru-RU" dirty="0" err="1" smtClean="0">
                <a:ea typeface="Calibri"/>
              </a:rPr>
              <a:t>групы</a:t>
            </a:r>
            <a:r>
              <a:rPr lang="ru-RU" dirty="0" smtClean="0">
                <a:ea typeface="Calibri"/>
              </a:rPr>
              <a:t> </a:t>
            </a:r>
            <a:r>
              <a:rPr lang="ru-RU" dirty="0" err="1" smtClean="0">
                <a:ea typeface="Calibri"/>
              </a:rPr>
              <a:t>назіраецца</a:t>
            </a:r>
            <a:r>
              <a:rPr lang="ru-RU" dirty="0" smtClean="0">
                <a:ea typeface="Calibri"/>
              </a:rPr>
              <a:t> </a:t>
            </a:r>
            <a:r>
              <a:rPr lang="ru-RU" dirty="0" err="1" smtClean="0">
                <a:ea typeface="Calibri"/>
              </a:rPr>
              <a:t>даволі</a:t>
            </a:r>
            <a:r>
              <a:rPr lang="ru-RU" dirty="0" smtClean="0">
                <a:ea typeface="Calibri"/>
              </a:rPr>
              <a:t> </a:t>
            </a:r>
            <a:r>
              <a:rPr lang="ru-RU" dirty="0" err="1" smtClean="0">
                <a:ea typeface="Calibri"/>
              </a:rPr>
              <a:t>вольнае</a:t>
            </a:r>
            <a:r>
              <a:rPr lang="ru-RU" dirty="0" smtClean="0">
                <a:ea typeface="Calibri"/>
              </a:rPr>
              <a:t> </a:t>
            </a:r>
            <a:r>
              <a:rPr lang="ru-RU" dirty="0" err="1" smtClean="0">
                <a:ea typeface="Calibri"/>
              </a:rPr>
              <a:t>абыходжанне</a:t>
            </a:r>
            <a:r>
              <a:rPr lang="ru-RU" dirty="0" smtClean="0">
                <a:ea typeface="Calibri"/>
              </a:rPr>
              <a:t> з </a:t>
            </a:r>
            <a:r>
              <a:rPr lang="ru-RU" dirty="0" err="1" smtClean="0">
                <a:ea typeface="Calibri"/>
              </a:rPr>
              <a:t>Бібліяй</a:t>
            </a:r>
            <a:r>
              <a:rPr lang="ru-RU" dirty="0" smtClean="0">
                <a:ea typeface="Calibri"/>
              </a:rPr>
              <a:t>, </a:t>
            </a:r>
            <a:r>
              <a:rPr lang="ru-RU" dirty="0" err="1" smtClean="0">
                <a:ea typeface="Calibri"/>
              </a:rPr>
              <a:t>што</a:t>
            </a:r>
            <a:r>
              <a:rPr lang="ru-RU" dirty="0" smtClean="0">
                <a:ea typeface="Calibri"/>
              </a:rPr>
              <a:t> </a:t>
            </a:r>
            <a:r>
              <a:rPr lang="ru-RU" dirty="0" err="1" smtClean="0">
                <a:ea typeface="Calibri"/>
              </a:rPr>
              <a:t>наогул</a:t>
            </a:r>
            <a:r>
              <a:rPr lang="ru-RU" dirty="0" smtClean="0">
                <a:ea typeface="Calibri"/>
              </a:rPr>
              <a:t> </a:t>
            </a:r>
            <a:r>
              <a:rPr lang="ru-RU" dirty="0" err="1" smtClean="0">
                <a:ea typeface="Calibri"/>
              </a:rPr>
              <a:t>характэрна</a:t>
            </a:r>
            <a:r>
              <a:rPr lang="ru-RU" dirty="0" smtClean="0">
                <a:ea typeface="Calibri"/>
              </a:rPr>
              <a:t> для </a:t>
            </a:r>
            <a:r>
              <a:rPr lang="ru-RU" dirty="0" err="1" smtClean="0">
                <a:ea typeface="Calibri"/>
              </a:rPr>
              <a:t>ўсёй</a:t>
            </a:r>
            <a:r>
              <a:rPr lang="ru-RU" dirty="0" smtClean="0">
                <a:ea typeface="Calibri"/>
              </a:rPr>
              <a:t> </a:t>
            </a:r>
            <a:r>
              <a:rPr lang="ru-RU" dirty="0" err="1" smtClean="0">
                <a:ea typeface="Calibri"/>
              </a:rPr>
              <a:t>творчасці</a:t>
            </a:r>
            <a:r>
              <a:rPr lang="ru-RU" dirty="0" smtClean="0">
                <a:ea typeface="Calibri"/>
              </a:rPr>
              <a:t> Скарыны. І </a:t>
            </a:r>
            <a:r>
              <a:rPr lang="ru-RU" dirty="0" err="1" smtClean="0">
                <a:ea typeface="Calibri"/>
              </a:rPr>
              <a:t>хоць</a:t>
            </a:r>
            <a:r>
              <a:rPr lang="ru-RU" dirty="0" smtClean="0">
                <a:ea typeface="Calibri"/>
              </a:rPr>
              <a:t> </a:t>
            </a:r>
            <a:r>
              <a:rPr lang="ru-RU" dirty="0" err="1" smtClean="0">
                <a:ea typeface="Calibri"/>
              </a:rPr>
              <a:t>многія</a:t>
            </a:r>
            <a:r>
              <a:rPr lang="ru-RU" dirty="0" smtClean="0">
                <a:ea typeface="Calibri"/>
              </a:rPr>
              <a:t> работы </a:t>
            </a:r>
            <a:r>
              <a:rPr lang="ru-RU" dirty="0" err="1" smtClean="0">
                <a:ea typeface="Calibri"/>
              </a:rPr>
              <a:t>беларускага</a:t>
            </a:r>
            <a:r>
              <a:rPr lang="ru-RU" dirty="0" smtClean="0">
                <a:ea typeface="Calibri"/>
              </a:rPr>
              <a:t> </a:t>
            </a:r>
            <a:r>
              <a:rPr lang="ru-RU" dirty="0" err="1" smtClean="0">
                <a:ea typeface="Calibri"/>
              </a:rPr>
              <a:t>асветніка</a:t>
            </a:r>
            <a:r>
              <a:rPr lang="ru-RU" dirty="0" smtClean="0">
                <a:ea typeface="Calibri"/>
              </a:rPr>
              <a:t> </a:t>
            </a:r>
            <a:r>
              <a:rPr lang="ru-RU" dirty="0" err="1" smtClean="0">
                <a:ea typeface="Calibri"/>
              </a:rPr>
              <a:t>надзвычай</a:t>
            </a:r>
            <a:r>
              <a:rPr lang="ru-RU" dirty="0" smtClean="0">
                <a:ea typeface="Calibri"/>
              </a:rPr>
              <a:t> </a:t>
            </a:r>
            <a:r>
              <a:rPr lang="ru-RU" dirty="0" err="1" smtClean="0">
                <a:ea typeface="Calibri"/>
              </a:rPr>
              <a:t>своеасаблівыя</a:t>
            </a:r>
            <a:r>
              <a:rPr lang="ru-RU" dirty="0" smtClean="0">
                <a:ea typeface="Calibri"/>
              </a:rPr>
              <a:t>, </a:t>
            </a:r>
            <a:r>
              <a:rPr lang="ru-RU" dirty="0" err="1" smtClean="0">
                <a:ea typeface="Calibri"/>
              </a:rPr>
              <a:t>арыгінальныя</a:t>
            </a:r>
            <a:r>
              <a:rPr lang="ru-RU" dirty="0" smtClean="0">
                <a:ea typeface="Calibri"/>
              </a:rPr>
              <a:t>, </a:t>
            </a:r>
            <a:r>
              <a:rPr lang="ru-RU" dirty="0" err="1" smtClean="0">
                <a:ea typeface="Calibri"/>
              </a:rPr>
              <a:t>усё</a:t>
            </a:r>
            <a:r>
              <a:rPr lang="ru-RU" dirty="0" smtClean="0">
                <a:ea typeface="Calibri"/>
              </a:rPr>
              <a:t> ж </a:t>
            </a:r>
            <a:r>
              <a:rPr lang="ru-RU" dirty="0" err="1" smtClean="0">
                <a:ea typeface="Calibri"/>
              </a:rPr>
              <a:t>нельга</a:t>
            </a:r>
            <a:r>
              <a:rPr lang="ru-RU" dirty="0" smtClean="0">
                <a:ea typeface="Calibri"/>
              </a:rPr>
              <a:t> не </a:t>
            </a:r>
            <a:r>
              <a:rPr lang="ru-RU" dirty="0" err="1" smtClean="0">
                <a:ea typeface="Calibri"/>
              </a:rPr>
              <a:t>адзначыць</a:t>
            </a:r>
            <a:r>
              <a:rPr lang="ru-RU" dirty="0" smtClean="0">
                <a:ea typeface="Calibri"/>
              </a:rPr>
              <a:t>, </a:t>
            </a:r>
            <a:r>
              <a:rPr lang="ru-RU" dirty="0" err="1" smtClean="0">
                <a:ea typeface="Calibri"/>
              </a:rPr>
              <a:t>што</a:t>
            </a:r>
            <a:r>
              <a:rPr lang="ru-RU" dirty="0" smtClean="0">
                <a:ea typeface="Calibri"/>
              </a:rPr>
              <a:t> </a:t>
            </a:r>
            <a:r>
              <a:rPr lang="ru-RU" dirty="0" err="1" smtClean="0">
                <a:ea typeface="Calibri"/>
              </a:rPr>
              <a:t>ёсць</a:t>
            </a:r>
            <a:r>
              <a:rPr lang="ru-RU" dirty="0" smtClean="0">
                <a:ea typeface="Calibri"/>
              </a:rPr>
              <a:t> у </a:t>
            </a:r>
            <a:r>
              <a:rPr lang="ru-RU" dirty="0" err="1" smtClean="0">
                <a:ea typeface="Calibri"/>
              </a:rPr>
              <a:t>гэтай</a:t>
            </a:r>
            <a:r>
              <a:rPr lang="ru-RU" dirty="0" smtClean="0">
                <a:ea typeface="Calibri"/>
              </a:rPr>
              <a:t> </a:t>
            </a:r>
            <a:r>
              <a:rPr lang="ru-RU" dirty="0" err="1" smtClean="0">
                <a:ea typeface="Calibri"/>
              </a:rPr>
              <a:t>групе</a:t>
            </a:r>
            <a:r>
              <a:rPr lang="ru-RU" dirty="0" smtClean="0">
                <a:ea typeface="Calibri"/>
              </a:rPr>
              <a:t> гравюр і </a:t>
            </a:r>
            <a:r>
              <a:rPr lang="ru-RU" dirty="0" err="1" smtClean="0">
                <a:ea typeface="Calibri"/>
              </a:rPr>
              <a:t>пераймальныя</a:t>
            </a:r>
            <a:r>
              <a:rPr lang="ru-RU" dirty="0" smtClean="0">
                <a:ea typeface="Calibri"/>
              </a:rPr>
              <a:t>. У </a:t>
            </a:r>
            <a:r>
              <a:rPr lang="ru-RU" dirty="0" err="1" smtClean="0">
                <a:ea typeface="Calibri"/>
              </a:rPr>
              <a:t>іх</a:t>
            </a:r>
            <a:r>
              <a:rPr lang="ru-RU" dirty="0" smtClean="0">
                <a:ea typeface="Calibri"/>
              </a:rPr>
              <a:t> </a:t>
            </a:r>
            <a:r>
              <a:rPr lang="ru-RU" dirty="0" err="1" smtClean="0">
                <a:ea typeface="Calibri"/>
              </a:rPr>
              <a:t>яўна</a:t>
            </a:r>
            <a:r>
              <a:rPr lang="ru-RU" dirty="0" smtClean="0">
                <a:ea typeface="Calibri"/>
              </a:rPr>
              <a:t> </a:t>
            </a:r>
            <a:r>
              <a:rPr lang="ru-RU" dirty="0" err="1" smtClean="0">
                <a:ea typeface="Calibri"/>
              </a:rPr>
              <a:t>адчуваецца</a:t>
            </a:r>
            <a:r>
              <a:rPr lang="ru-RU" dirty="0" smtClean="0">
                <a:ea typeface="Calibri"/>
              </a:rPr>
              <a:t> </a:t>
            </a:r>
            <a:r>
              <a:rPr lang="ru-RU" dirty="0" err="1" smtClean="0">
                <a:ea typeface="Calibri"/>
              </a:rPr>
              <a:t>ўплыў</a:t>
            </a:r>
            <a:r>
              <a:rPr lang="ru-RU" dirty="0" smtClean="0">
                <a:ea typeface="Calibri"/>
              </a:rPr>
              <a:t> </a:t>
            </a:r>
            <a:r>
              <a:rPr lang="ru-RU" dirty="0" err="1" smtClean="0">
                <a:ea typeface="Calibri"/>
              </a:rPr>
              <a:t>вядомага</a:t>
            </a:r>
            <a:r>
              <a:rPr lang="ru-RU" dirty="0" smtClean="0">
                <a:ea typeface="Calibri"/>
              </a:rPr>
              <a:t> </a:t>
            </a:r>
            <a:r>
              <a:rPr lang="ru-RU" dirty="0" err="1" smtClean="0">
                <a:ea typeface="Calibri"/>
              </a:rPr>
              <a:t>нямецкага</a:t>
            </a:r>
            <a:r>
              <a:rPr lang="ru-RU" dirty="0" smtClean="0">
                <a:ea typeface="Calibri"/>
              </a:rPr>
              <a:t> мастака </a:t>
            </a:r>
            <a:r>
              <a:rPr lang="ru-RU" dirty="0" err="1" smtClean="0">
                <a:ea typeface="Calibri"/>
              </a:rPr>
              <a:t>Альбрэхта</a:t>
            </a:r>
            <a:r>
              <a:rPr lang="ru-RU" dirty="0" smtClean="0">
                <a:ea typeface="Calibri"/>
              </a:rPr>
              <a:t> </a:t>
            </a:r>
            <a:r>
              <a:rPr lang="ru-RU" dirty="0" err="1" smtClean="0">
                <a:ea typeface="Calibri"/>
              </a:rPr>
              <a:t>Дзюрэра</a:t>
            </a:r>
            <a:r>
              <a:rPr lang="ru-RU" dirty="0" smtClean="0">
                <a:ea typeface="Calibri"/>
              </a:rPr>
              <a:t>. </a:t>
            </a:r>
            <a:endParaRPr lang="ru-RU" dirty="0"/>
          </a:p>
        </p:txBody>
      </p:sp>
    </p:spTree>
    <p:extLst>
      <p:ext uri="{BB962C8B-B14F-4D97-AF65-F5344CB8AC3E}">
        <p14:creationId xmlns="" xmlns:p14="http://schemas.microsoft.com/office/powerpoint/2010/main" val="4687369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0" y="0"/>
            <a:ext cx="6516216" cy="4653136"/>
          </a:xfrm>
        </p:spPr>
        <p:txBody>
          <a:bodyPr>
            <a:noAutofit/>
          </a:bodyPr>
          <a:lstStyle/>
          <a:p>
            <a:pPr algn="just"/>
            <a:r>
              <a:rPr lang="ru-RU" sz="1900" b="1" dirty="0" smtClean="0">
                <a:solidFill>
                  <a:schemeClr val="accent1"/>
                </a:solidFill>
                <a:ea typeface="Calibri"/>
              </a:rPr>
              <a:t>«</a:t>
            </a:r>
            <a:r>
              <a:rPr lang="ru-RU" sz="1900" b="1" dirty="0" err="1" smtClean="0">
                <a:solidFill>
                  <a:schemeClr val="accent1"/>
                </a:solidFill>
                <a:ea typeface="Calibri"/>
              </a:rPr>
              <a:t>Шэсць</a:t>
            </a:r>
            <a:r>
              <a:rPr lang="ru-RU" sz="1900" b="1" dirty="0" smtClean="0">
                <a:solidFill>
                  <a:schemeClr val="accent1"/>
                </a:solidFill>
                <a:ea typeface="Calibri"/>
              </a:rPr>
              <a:t> </a:t>
            </a:r>
            <a:r>
              <a:rPr lang="ru-RU" sz="1900" b="1" dirty="0" err="1" smtClean="0">
                <a:solidFill>
                  <a:schemeClr val="accent1"/>
                </a:solidFill>
                <a:ea typeface="Calibri"/>
              </a:rPr>
              <a:t>дзён</a:t>
            </a:r>
            <a:r>
              <a:rPr lang="ru-RU" sz="1900" b="1" dirty="0" smtClean="0">
                <a:solidFill>
                  <a:schemeClr val="accent1"/>
                </a:solidFill>
                <a:ea typeface="Calibri"/>
              </a:rPr>
              <a:t> </a:t>
            </a:r>
            <a:r>
              <a:rPr lang="ru-RU" sz="1900" b="1" dirty="0" err="1" smtClean="0">
                <a:solidFill>
                  <a:schemeClr val="accent1"/>
                </a:solidFill>
                <a:ea typeface="Calibri"/>
              </a:rPr>
              <a:t>светабудовы</a:t>
            </a:r>
            <a:r>
              <a:rPr lang="ru-RU" sz="1900" b="1" dirty="0" smtClean="0">
                <a:solidFill>
                  <a:schemeClr val="accent1"/>
                </a:solidFill>
                <a:ea typeface="Calibri"/>
              </a:rPr>
              <a:t>» </a:t>
            </a:r>
            <a:r>
              <a:rPr lang="ru-RU" sz="1900" b="1" dirty="0" err="1" smtClean="0">
                <a:solidFill>
                  <a:schemeClr val="accent1"/>
                </a:solidFill>
                <a:ea typeface="Calibri"/>
              </a:rPr>
              <a:t>або</a:t>
            </a:r>
            <a:r>
              <a:rPr lang="ru-RU" sz="1900" b="1" dirty="0" smtClean="0">
                <a:solidFill>
                  <a:schemeClr val="accent1"/>
                </a:solidFill>
                <a:ea typeface="Calibri"/>
              </a:rPr>
              <a:t> «</a:t>
            </a:r>
            <a:r>
              <a:rPr lang="ru-RU" sz="1900" b="1" dirty="0" err="1" smtClean="0">
                <a:solidFill>
                  <a:schemeClr val="accent1"/>
                </a:solidFill>
                <a:ea typeface="Calibri"/>
              </a:rPr>
              <a:t>Стварэнне</a:t>
            </a:r>
            <a:r>
              <a:rPr lang="ru-RU" sz="1900" b="1" dirty="0" smtClean="0">
                <a:solidFill>
                  <a:schemeClr val="accent1"/>
                </a:solidFill>
                <a:ea typeface="Calibri"/>
              </a:rPr>
              <a:t> свету». </a:t>
            </a:r>
            <a:r>
              <a:rPr lang="ru-RU" sz="1900" dirty="0" err="1" smtClean="0">
                <a:ea typeface="Calibri"/>
              </a:rPr>
              <a:t>Ліст</a:t>
            </a:r>
            <a:r>
              <a:rPr lang="ru-RU" sz="1900" dirty="0" smtClean="0">
                <a:ea typeface="Calibri"/>
              </a:rPr>
              <a:t> 86 </a:t>
            </a:r>
            <a:r>
              <a:rPr lang="ru-RU" sz="1900" dirty="0" err="1" smtClean="0">
                <a:ea typeface="Calibri"/>
              </a:rPr>
              <a:t>першай</a:t>
            </a:r>
            <a:r>
              <a:rPr lang="ru-RU" sz="1900" dirty="0" smtClean="0">
                <a:ea typeface="Calibri"/>
              </a:rPr>
              <a:t> </a:t>
            </a:r>
            <a:r>
              <a:rPr lang="ru-RU" sz="1900" dirty="0" err="1" smtClean="0">
                <a:ea typeface="Calibri"/>
              </a:rPr>
              <a:t>кнігі</a:t>
            </a:r>
            <a:r>
              <a:rPr lang="ru-RU" sz="1900" dirty="0" smtClean="0">
                <a:ea typeface="Calibri"/>
              </a:rPr>
              <a:t> </a:t>
            </a:r>
            <a:r>
              <a:rPr lang="ru-RU" sz="1900" dirty="0" err="1" smtClean="0">
                <a:ea typeface="Calibri"/>
              </a:rPr>
              <a:t>Бібліі</a:t>
            </a:r>
            <a:r>
              <a:rPr lang="ru-RU" sz="1900" dirty="0" smtClean="0">
                <a:ea typeface="Calibri"/>
              </a:rPr>
              <a:t> - «</a:t>
            </a:r>
            <a:r>
              <a:rPr lang="ru-RU" sz="1900" dirty="0" err="1" smtClean="0">
                <a:ea typeface="Calibri"/>
              </a:rPr>
              <a:t>Быцця</a:t>
            </a:r>
            <a:r>
              <a:rPr lang="ru-RU" sz="1900" dirty="0" smtClean="0">
                <a:ea typeface="Calibri"/>
              </a:rPr>
              <a:t>». 1519 г. 161х106 мм. </a:t>
            </a:r>
            <a:r>
              <a:rPr lang="be-BY" sz="1900" dirty="0"/>
              <a:t>Самай характэрнай </a:t>
            </a:r>
            <a:r>
              <a:rPr lang="be-BY" sz="1900" dirty="0" smtClean="0"/>
              <a:t>гравюрай чацвёртай групы </a:t>
            </a:r>
            <a:r>
              <a:rPr lang="be-BY" sz="1900" dirty="0"/>
              <a:t>можна лічыць «Стварэнне </a:t>
            </a:r>
            <a:r>
              <a:rPr lang="be-BY" sz="1900" dirty="0" smtClean="0"/>
              <a:t>свету». </a:t>
            </a:r>
            <a:r>
              <a:rPr lang="be-BY" sz="1900" dirty="0"/>
              <a:t>Гравюра складаецца з шасці асобных фрагментаў. У адпаведнасці са «Свяшчэнным пісаннем» яны паслядоўна адлюстроўваюць шэсць дзён стварэння свету. </a:t>
            </a:r>
            <a:r>
              <a:rPr lang="ru-RU" sz="1900" dirty="0" err="1" smtClean="0">
                <a:ea typeface="Calibri"/>
              </a:rPr>
              <a:t>Першы</a:t>
            </a:r>
            <a:r>
              <a:rPr lang="ru-RU" sz="1900" dirty="0" smtClean="0">
                <a:ea typeface="Calibri"/>
              </a:rPr>
              <a:t> </a:t>
            </a:r>
            <a:r>
              <a:rPr lang="ru-RU" sz="1900" dirty="0" err="1" smtClean="0">
                <a:ea typeface="Calibri"/>
              </a:rPr>
              <a:t>дзень</a:t>
            </a:r>
            <a:r>
              <a:rPr lang="ru-RU" sz="1900" dirty="0" smtClean="0">
                <a:ea typeface="Calibri"/>
              </a:rPr>
              <a:t> – </a:t>
            </a:r>
            <a:r>
              <a:rPr lang="ru-RU" sz="1900" dirty="0" err="1" smtClean="0">
                <a:ea typeface="Calibri"/>
              </a:rPr>
              <a:t>дзень</a:t>
            </a:r>
            <a:r>
              <a:rPr lang="ru-RU" sz="1900" dirty="0" smtClean="0">
                <a:ea typeface="Calibri"/>
              </a:rPr>
              <a:t> </a:t>
            </a:r>
            <a:r>
              <a:rPr lang="ru-RU" sz="1900" dirty="0" err="1" smtClean="0">
                <a:ea typeface="Calibri"/>
              </a:rPr>
              <a:t>стварэння</a:t>
            </a:r>
            <a:r>
              <a:rPr lang="ru-RU" sz="1900" dirty="0" smtClean="0">
                <a:ea typeface="Calibri"/>
              </a:rPr>
              <a:t> свету. </a:t>
            </a:r>
            <a:r>
              <a:rPr lang="ru-RU" sz="1900" dirty="0" err="1" smtClean="0">
                <a:ea typeface="Calibri"/>
              </a:rPr>
              <a:t>Другі</a:t>
            </a:r>
            <a:r>
              <a:rPr lang="ru-RU" sz="1900" dirty="0" smtClean="0">
                <a:ea typeface="Calibri"/>
              </a:rPr>
              <a:t> – неба і </a:t>
            </a:r>
            <a:r>
              <a:rPr lang="ru-RU" sz="1900" dirty="0" err="1" smtClean="0">
                <a:ea typeface="Calibri"/>
              </a:rPr>
              <a:t>вады</a:t>
            </a:r>
            <a:r>
              <a:rPr lang="ru-RU" sz="1900" dirty="0" smtClean="0">
                <a:ea typeface="Calibri"/>
              </a:rPr>
              <a:t>. </a:t>
            </a:r>
            <a:r>
              <a:rPr lang="ru-RU" sz="1900" dirty="0" err="1" smtClean="0">
                <a:ea typeface="Calibri"/>
              </a:rPr>
              <a:t>Трэці</a:t>
            </a:r>
            <a:r>
              <a:rPr lang="ru-RU" sz="1900" dirty="0" smtClean="0">
                <a:ea typeface="Calibri"/>
              </a:rPr>
              <a:t> – </a:t>
            </a:r>
            <a:r>
              <a:rPr lang="ru-RU" sz="1900" dirty="0" err="1" smtClean="0">
                <a:ea typeface="Calibri"/>
              </a:rPr>
              <a:t>сушы</a:t>
            </a:r>
            <a:r>
              <a:rPr lang="ru-RU" sz="1900" dirty="0" smtClean="0">
                <a:ea typeface="Calibri"/>
              </a:rPr>
              <a:t>, травы, </a:t>
            </a:r>
            <a:r>
              <a:rPr lang="ru-RU" sz="1900" dirty="0" err="1" smtClean="0">
                <a:ea typeface="Calibri"/>
              </a:rPr>
              <a:t>дрэў</a:t>
            </a:r>
            <a:r>
              <a:rPr lang="ru-RU" sz="1900" dirty="0" smtClean="0">
                <a:ea typeface="Calibri"/>
              </a:rPr>
              <a:t>. </a:t>
            </a:r>
            <a:r>
              <a:rPr lang="ru-RU" sz="1900" dirty="0" err="1" smtClean="0">
                <a:ea typeface="Calibri"/>
              </a:rPr>
              <a:t>Чацвёрты</a:t>
            </a:r>
            <a:r>
              <a:rPr lang="ru-RU" sz="1900" dirty="0" smtClean="0">
                <a:ea typeface="Calibri"/>
              </a:rPr>
              <a:t> – </a:t>
            </a:r>
            <a:r>
              <a:rPr lang="ru-RU" sz="1900" dirty="0" err="1" smtClean="0">
                <a:ea typeface="Calibri"/>
              </a:rPr>
              <a:t>сонца</a:t>
            </a:r>
            <a:r>
              <a:rPr lang="ru-RU" sz="1900" dirty="0" smtClean="0">
                <a:ea typeface="Calibri"/>
              </a:rPr>
              <a:t>, месяца, </a:t>
            </a:r>
            <a:r>
              <a:rPr lang="ru-RU" sz="1900" dirty="0" err="1" smtClean="0">
                <a:ea typeface="Calibri"/>
              </a:rPr>
              <a:t>зорак</a:t>
            </a:r>
            <a:r>
              <a:rPr lang="ru-RU" sz="1900" dirty="0" smtClean="0">
                <a:ea typeface="Calibri"/>
              </a:rPr>
              <a:t>. Пяты – рыб, </a:t>
            </a:r>
            <a:r>
              <a:rPr lang="ru-RU" sz="1900" dirty="0" err="1" smtClean="0">
                <a:ea typeface="Calibri"/>
              </a:rPr>
              <a:t>птушак</a:t>
            </a:r>
            <a:r>
              <a:rPr lang="ru-RU" sz="1900" dirty="0" smtClean="0">
                <a:ea typeface="Calibri"/>
              </a:rPr>
              <a:t>, </a:t>
            </a:r>
            <a:r>
              <a:rPr lang="ru-RU" sz="1900" dirty="0" err="1" smtClean="0">
                <a:ea typeface="Calibri"/>
              </a:rPr>
              <a:t>гадаў</a:t>
            </a:r>
            <a:r>
              <a:rPr lang="ru-RU" sz="1900" dirty="0" smtClean="0">
                <a:ea typeface="Calibri"/>
              </a:rPr>
              <a:t>. </a:t>
            </a:r>
            <a:r>
              <a:rPr lang="ru-RU" sz="1900" dirty="0" err="1" smtClean="0">
                <a:ea typeface="Calibri"/>
              </a:rPr>
              <a:t>Шосты</a:t>
            </a:r>
            <a:r>
              <a:rPr lang="ru-RU" sz="1900" dirty="0" smtClean="0">
                <a:ea typeface="Calibri"/>
              </a:rPr>
              <a:t> – </a:t>
            </a:r>
            <a:r>
              <a:rPr lang="ru-RU" sz="1900" dirty="0" err="1" smtClean="0">
                <a:ea typeface="Calibri"/>
              </a:rPr>
              <a:t>звяроў</a:t>
            </a:r>
            <a:r>
              <a:rPr lang="ru-RU" sz="1900" dirty="0" smtClean="0">
                <a:ea typeface="Calibri"/>
              </a:rPr>
              <a:t>, Адама і Евы. </a:t>
            </a:r>
            <a:r>
              <a:rPr lang="be-BY" sz="1900" dirty="0"/>
              <a:t>Фрагменты </a:t>
            </a:r>
            <a:r>
              <a:rPr lang="be-BY" sz="1900" dirty="0" smtClean="0"/>
              <a:t>падзеленыя </a:t>
            </a:r>
            <a:r>
              <a:rPr lang="be-BY" sz="1900" dirty="0"/>
              <a:t>між сабой падоўжанымі і папярочнымі </a:t>
            </a:r>
            <a:r>
              <a:rPr lang="be-BY" sz="1900" dirty="0" smtClean="0"/>
              <a:t>палосамі (</a:t>
            </a:r>
            <a:r>
              <a:rPr lang="ru-RU" sz="1900" dirty="0" err="1" smtClean="0">
                <a:ea typeface="Calibri"/>
              </a:rPr>
              <a:t>рамкі</a:t>
            </a:r>
            <a:r>
              <a:rPr lang="ru-RU" sz="1900" dirty="0" smtClean="0">
                <a:ea typeface="Calibri"/>
              </a:rPr>
              <a:t> </a:t>
            </a:r>
            <a:r>
              <a:rPr lang="ru-RU" sz="1900" dirty="0" err="1">
                <a:ea typeface="Calibri"/>
              </a:rPr>
              <a:t>гатычнага</a:t>
            </a:r>
            <a:r>
              <a:rPr lang="ru-RU" sz="1900" dirty="0">
                <a:ea typeface="Calibri"/>
              </a:rPr>
              <a:t> </a:t>
            </a:r>
            <a:r>
              <a:rPr lang="ru-RU" sz="1900" dirty="0" err="1" smtClean="0">
                <a:ea typeface="Calibri"/>
              </a:rPr>
              <a:t>характару</a:t>
            </a:r>
            <a:r>
              <a:rPr lang="ru-RU" sz="1900" dirty="0" smtClean="0">
                <a:ea typeface="Calibri"/>
              </a:rPr>
              <a:t>)</a:t>
            </a:r>
            <a:r>
              <a:rPr lang="be-BY" sz="1900" dirty="0" smtClean="0"/>
              <a:t>. </a:t>
            </a:r>
            <a:r>
              <a:rPr lang="be-BY" sz="1900" dirty="0"/>
              <a:t>І ў палосах, як абрамленне кожнага фрагмента, змешчаны арнамент з дубовых лісцяў замест традыцыйных назваў дзён. </a:t>
            </a:r>
            <a:r>
              <a:rPr lang="ru-RU" sz="1900" dirty="0" err="1" smtClean="0">
                <a:ea typeface="Calibri"/>
              </a:rPr>
              <a:t>Аналагічныя</a:t>
            </a:r>
            <a:r>
              <a:rPr lang="ru-RU" sz="1900" dirty="0" smtClean="0">
                <a:ea typeface="Calibri"/>
              </a:rPr>
              <a:t>, </a:t>
            </a:r>
            <a:r>
              <a:rPr lang="ru-RU" sz="1900" dirty="0" err="1" smtClean="0">
                <a:ea typeface="Calibri"/>
              </a:rPr>
              <a:t>падобныя</a:t>
            </a:r>
            <a:r>
              <a:rPr lang="ru-RU" sz="1900" dirty="0" smtClean="0">
                <a:ea typeface="Calibri"/>
              </a:rPr>
              <a:t> гравюры </a:t>
            </a:r>
            <a:r>
              <a:rPr lang="ru-RU" sz="1900" dirty="0" err="1" smtClean="0">
                <a:ea typeface="Calibri"/>
              </a:rPr>
              <a:t>ёсць</a:t>
            </a:r>
            <a:r>
              <a:rPr lang="ru-RU" sz="1900" dirty="0" smtClean="0">
                <a:ea typeface="Calibri"/>
              </a:rPr>
              <a:t> у </a:t>
            </a:r>
            <a:r>
              <a:rPr lang="ru-RU" sz="1900" dirty="0" err="1" smtClean="0">
                <a:ea typeface="Calibri"/>
              </a:rPr>
              <a:t>лацінскай</a:t>
            </a:r>
            <a:r>
              <a:rPr lang="ru-RU" sz="1900" dirty="0" smtClean="0">
                <a:ea typeface="Calibri"/>
              </a:rPr>
              <a:t> </a:t>
            </a:r>
            <a:r>
              <a:rPr lang="ru-RU" sz="1900" dirty="0" err="1" smtClean="0">
                <a:ea typeface="Calibri"/>
              </a:rPr>
              <a:t>Бібліі</a:t>
            </a:r>
            <a:r>
              <a:rPr lang="ru-RU" sz="1900" dirty="0" smtClean="0">
                <a:ea typeface="Calibri"/>
              </a:rPr>
              <a:t> (1499), </a:t>
            </a:r>
            <a:r>
              <a:rPr lang="ru-RU" sz="1900" dirty="0" err="1" smtClean="0">
                <a:ea typeface="Calibri"/>
              </a:rPr>
              <a:t>чэшскай</a:t>
            </a:r>
            <a:r>
              <a:rPr lang="ru-RU" sz="1900" dirty="0" smtClean="0">
                <a:ea typeface="Calibri"/>
              </a:rPr>
              <a:t> </a:t>
            </a:r>
            <a:r>
              <a:rPr lang="ru-RU" sz="1900" dirty="0" err="1" smtClean="0">
                <a:ea typeface="Calibri"/>
              </a:rPr>
              <a:t>Бібліі</a:t>
            </a:r>
            <a:r>
              <a:rPr lang="ru-RU" sz="1900" dirty="0" smtClean="0">
                <a:ea typeface="Calibri"/>
              </a:rPr>
              <a:t> (1506), </a:t>
            </a:r>
            <a:r>
              <a:rPr lang="ru-RU" sz="1900" dirty="0" err="1" smtClean="0">
                <a:ea typeface="Calibri"/>
              </a:rPr>
              <a:t>венецыянскай</a:t>
            </a:r>
            <a:r>
              <a:rPr lang="ru-RU" sz="1900" dirty="0" smtClean="0">
                <a:ea typeface="Calibri"/>
              </a:rPr>
              <a:t> </a:t>
            </a:r>
            <a:r>
              <a:rPr lang="ru-RU" sz="1900" dirty="0" err="1" smtClean="0">
                <a:ea typeface="Calibri"/>
              </a:rPr>
              <a:t>народнай</a:t>
            </a:r>
            <a:r>
              <a:rPr lang="ru-RU" sz="1900" dirty="0" smtClean="0">
                <a:ea typeface="Calibri"/>
              </a:rPr>
              <a:t> </a:t>
            </a:r>
            <a:r>
              <a:rPr lang="ru-RU" sz="1900" dirty="0" err="1" smtClean="0">
                <a:ea typeface="Calibri"/>
              </a:rPr>
              <a:t>Бібліі</a:t>
            </a:r>
            <a:r>
              <a:rPr lang="ru-RU" sz="1900" dirty="0" smtClean="0">
                <a:ea typeface="Calibri"/>
              </a:rPr>
              <a:t> (1471), </a:t>
            </a:r>
            <a:r>
              <a:rPr lang="ru-RU" sz="1900" dirty="0" err="1" smtClean="0">
                <a:ea typeface="Calibri"/>
              </a:rPr>
              <a:t>Бібліі</a:t>
            </a:r>
            <a:r>
              <a:rPr lang="ru-RU" sz="1900" dirty="0" smtClean="0">
                <a:ea typeface="Calibri"/>
              </a:rPr>
              <a:t> </a:t>
            </a:r>
            <a:r>
              <a:rPr lang="ru-RU" sz="1900" dirty="0" err="1" smtClean="0">
                <a:ea typeface="Calibri"/>
              </a:rPr>
              <a:t>Малермі</a:t>
            </a:r>
            <a:r>
              <a:rPr lang="ru-RU" sz="1900" dirty="0" smtClean="0">
                <a:ea typeface="Calibri"/>
              </a:rPr>
              <a:t> (1490). </a:t>
            </a:r>
            <a:endParaRPr lang="ru-RU" sz="1900" dirty="0"/>
          </a:p>
        </p:txBody>
      </p:sp>
      <p:pic>
        <p:nvPicPr>
          <p:cNvPr id="28674" name="Picture 2" descr="D:\майкевич ю\проекты\скорина\гравюры\Image-42.jpg"/>
          <p:cNvPicPr>
            <a:picLocks noChangeAspect="1" noChangeArrowheads="1"/>
          </p:cNvPicPr>
          <p:nvPr/>
        </p:nvPicPr>
        <p:blipFill rotWithShape="1">
          <a:blip r:embed="rId2" cstate="print">
            <a:extLst>
              <a:ext uri="{28A0092B-C50C-407E-A947-70E740481C1C}">
                <a14:useLocalDpi xmlns="" xmlns:a14="http://schemas.microsoft.com/office/drawing/2010/main" val="0"/>
              </a:ext>
            </a:extLst>
          </a:blip>
          <a:srcRect l="3127" t="2056" r="3273" b="2777"/>
          <a:stretch/>
        </p:blipFill>
        <p:spPr bwMode="auto">
          <a:xfrm>
            <a:off x="6516216" y="404664"/>
            <a:ext cx="2520280" cy="3868851"/>
          </a:xfrm>
          <a:prstGeom prst="rect">
            <a:avLst/>
          </a:prstGeom>
          <a:noFill/>
          <a:extLst>
            <a:ext uri="{909E8E84-426E-40DD-AFC4-6F175D3DCCD1}">
              <a14:hiddenFill xmlns="" xmlns:a14="http://schemas.microsoft.com/office/drawing/2010/main">
                <a:solidFill>
                  <a:srgbClr val="FFFFFF"/>
                </a:solidFill>
              </a14:hiddenFill>
            </a:ext>
          </a:extLst>
        </p:spPr>
      </p:pic>
      <p:sp>
        <p:nvSpPr>
          <p:cNvPr id="4" name="Подзаголовок 2"/>
          <p:cNvSpPr txBox="1">
            <a:spLocks/>
          </p:cNvSpPr>
          <p:nvPr/>
        </p:nvSpPr>
        <p:spPr>
          <a:xfrm>
            <a:off x="-784" y="4653136"/>
            <a:ext cx="9252520" cy="2348880"/>
          </a:xfrm>
          <a:prstGeom prst="rect">
            <a:avLst/>
          </a:prstGeom>
        </p:spPr>
        <p:txBody>
          <a:bodyPr vert="horz">
            <a:normAutofit fontScale="92500" lnSpcReduction="10000"/>
          </a:bodyPr>
          <a:lstStyle>
            <a:lvl1pPr marL="0" indent="0" algn="ctr" rtl="0" eaLnBrk="1" latinLnBrk="0" hangingPunct="1">
              <a:spcBef>
                <a:spcPct val="20000"/>
              </a:spcBef>
              <a:buClr>
                <a:schemeClr val="tx1">
                  <a:shade val="95000"/>
                </a:schemeClr>
              </a:buClr>
              <a:buSzPct val="65000"/>
              <a:buFont typeface="Wingdings 2"/>
              <a:buNone/>
              <a:defRPr kumimoji="0" sz="2800" kern="1200">
                <a:solidFill>
                  <a:schemeClr val="tx1"/>
                </a:solidFill>
                <a:latin typeface="+mn-lt"/>
                <a:ea typeface="+mn-ea"/>
                <a:cs typeface="+mn-cs"/>
              </a:defRPr>
            </a:lvl1pPr>
            <a:lvl2pPr marL="457200" indent="0" algn="ctr" rtl="0" eaLnBrk="1" latinLnBrk="0" hangingPunct="1">
              <a:spcBef>
                <a:spcPct val="20000"/>
              </a:spcBef>
              <a:buClr>
                <a:schemeClr val="tx1"/>
              </a:buClr>
              <a:buSzPct val="80000"/>
              <a:buFont typeface="Wingdings 2"/>
              <a:buNone/>
              <a:defRPr kumimoji="0" sz="2400" kern="1200">
                <a:solidFill>
                  <a:schemeClr val="tx1"/>
                </a:solidFill>
                <a:latin typeface="+mn-lt"/>
                <a:ea typeface="+mn-ea"/>
                <a:cs typeface="+mn-cs"/>
              </a:defRPr>
            </a:lvl2pPr>
            <a:lvl3pPr marL="914400" indent="0" algn="ctr" rtl="0" eaLnBrk="1" latinLnBrk="0" hangingPunct="1">
              <a:spcBef>
                <a:spcPct val="20000"/>
              </a:spcBef>
              <a:buClr>
                <a:schemeClr val="tx1"/>
              </a:buClr>
              <a:buSzPct val="95000"/>
              <a:buFont typeface="Wingdings"/>
              <a:buNone/>
              <a:defRPr kumimoji="0" sz="2200" kern="1200">
                <a:solidFill>
                  <a:schemeClr val="tx1"/>
                </a:solidFill>
                <a:latin typeface="+mn-lt"/>
                <a:ea typeface="+mn-ea"/>
                <a:cs typeface="+mn-cs"/>
              </a:defRPr>
            </a:lvl3pPr>
            <a:lvl4pPr marL="1371600" indent="0" algn="ctr" rtl="0" eaLnBrk="1" latinLnBrk="0" hangingPunct="1">
              <a:spcBef>
                <a:spcPct val="20000"/>
              </a:spcBef>
              <a:buClr>
                <a:schemeClr val="tx1"/>
              </a:buClr>
              <a:buSzPct val="100000"/>
              <a:buFont typeface="Wingdings 3"/>
              <a:buNone/>
              <a:defRPr kumimoji="0" sz="2000" kern="1200">
                <a:solidFill>
                  <a:schemeClr val="tx1"/>
                </a:solidFill>
                <a:latin typeface="+mn-lt"/>
                <a:ea typeface="+mn-ea"/>
                <a:cs typeface="+mn-cs"/>
              </a:defRPr>
            </a:lvl4pPr>
            <a:lvl5pPr marL="1828800" indent="0" algn="ctr" rtl="0" eaLnBrk="1" latinLnBrk="0" hangingPunct="1">
              <a:spcBef>
                <a:spcPct val="20000"/>
              </a:spcBef>
              <a:buClr>
                <a:schemeClr val="tx1"/>
              </a:buClr>
              <a:buFont typeface="Wingdings 2"/>
              <a:buNone/>
              <a:defRPr kumimoji="0" sz="2000" kern="1200">
                <a:solidFill>
                  <a:schemeClr val="tx1"/>
                </a:solidFill>
                <a:latin typeface="+mn-lt"/>
                <a:ea typeface="+mn-ea"/>
                <a:cs typeface="+mn-cs"/>
              </a:defRPr>
            </a:lvl5pPr>
            <a:lvl6pPr marL="2286000" indent="0" algn="ctr" rtl="0" eaLnBrk="1" latinLnBrk="0" hangingPunct="1">
              <a:spcBef>
                <a:spcPct val="20000"/>
              </a:spcBef>
              <a:buClr>
                <a:schemeClr val="tx1"/>
              </a:buClr>
              <a:buFont typeface="Wingdings 3"/>
              <a:buNone/>
              <a:defRPr kumimoji="0" sz="1800" kern="1200">
                <a:solidFill>
                  <a:schemeClr val="tx1"/>
                </a:solidFill>
                <a:latin typeface="+mn-lt"/>
                <a:ea typeface="+mn-ea"/>
                <a:cs typeface="+mn-cs"/>
              </a:defRPr>
            </a:lvl6pPr>
            <a:lvl7pPr marL="2743200" indent="0" algn="ctr" rtl="0" eaLnBrk="1" latinLnBrk="0" hangingPunct="1">
              <a:spcBef>
                <a:spcPct val="20000"/>
              </a:spcBef>
              <a:buClr>
                <a:schemeClr val="tx1"/>
              </a:buClr>
              <a:buFont typeface="Wingdings 2"/>
              <a:buNone/>
              <a:defRPr kumimoji="0" sz="1600" kern="1200">
                <a:solidFill>
                  <a:schemeClr val="tx1"/>
                </a:solidFill>
                <a:latin typeface="+mn-lt"/>
                <a:ea typeface="+mn-ea"/>
                <a:cs typeface="+mn-cs"/>
              </a:defRPr>
            </a:lvl7pPr>
            <a:lvl8pPr marL="3200400" indent="0" algn="ctr" rtl="0" eaLnBrk="1" latinLnBrk="0" hangingPunct="1">
              <a:spcBef>
                <a:spcPct val="20000"/>
              </a:spcBef>
              <a:buClr>
                <a:schemeClr val="tx1"/>
              </a:buClr>
              <a:buFont typeface="Wingdings 2"/>
              <a:buNone/>
              <a:defRPr kumimoji="0" sz="1400" kern="1200">
                <a:solidFill>
                  <a:schemeClr val="tx1"/>
                </a:solidFill>
                <a:latin typeface="+mn-lt"/>
                <a:ea typeface="+mn-ea"/>
                <a:cs typeface="+mn-cs"/>
              </a:defRPr>
            </a:lvl8pPr>
            <a:lvl9pPr marL="3657600" indent="0" algn="ctr" rtl="0" eaLnBrk="1" latinLnBrk="0" hangingPunct="1">
              <a:spcBef>
                <a:spcPct val="20000"/>
              </a:spcBef>
              <a:buClr>
                <a:schemeClr val="tx1"/>
              </a:buClr>
              <a:buFont typeface="Wingdings 2"/>
              <a:buNone/>
              <a:defRPr kumimoji="0" sz="1400" kern="1200" baseline="0">
                <a:solidFill>
                  <a:schemeClr val="tx1"/>
                </a:solidFill>
                <a:latin typeface="+mn-lt"/>
                <a:ea typeface="+mn-ea"/>
                <a:cs typeface="+mn-cs"/>
              </a:defRPr>
            </a:lvl9pPr>
          </a:lstStyle>
          <a:p>
            <a:pPr algn="just"/>
            <a:r>
              <a:rPr lang="be-BY" sz="2000" dirty="0"/>
              <a:t>Аднак якасць выканання гэтых гравюр значна ніжэй скарынінскіх. </a:t>
            </a:r>
            <a:r>
              <a:rPr lang="be-BY" sz="2000" dirty="0" smtClean="0"/>
              <a:t>А</a:t>
            </a:r>
            <a:r>
              <a:rPr lang="ru-RU" sz="2000" dirty="0" err="1">
                <a:ea typeface="Calibri"/>
              </a:rPr>
              <a:t>дрозніваецца</a:t>
            </a:r>
            <a:r>
              <a:rPr lang="ru-RU" sz="2000" dirty="0">
                <a:ea typeface="Calibri"/>
              </a:rPr>
              <a:t> </a:t>
            </a:r>
            <a:r>
              <a:rPr lang="ru-RU" sz="2000" dirty="0" err="1">
                <a:ea typeface="Calibri"/>
              </a:rPr>
              <a:t>рашэнне</a:t>
            </a:r>
            <a:r>
              <a:rPr lang="ru-RU" sz="2000" dirty="0">
                <a:ea typeface="Calibri"/>
              </a:rPr>
              <a:t> </a:t>
            </a:r>
            <a:r>
              <a:rPr lang="ru-RU" sz="2000" dirty="0" err="1">
                <a:ea typeface="Calibri"/>
              </a:rPr>
              <a:t>выявы</a:t>
            </a:r>
            <a:r>
              <a:rPr lang="ru-RU" sz="2000" dirty="0">
                <a:ea typeface="Calibri"/>
              </a:rPr>
              <a:t> </a:t>
            </a:r>
            <a:r>
              <a:rPr lang="ru-RU" sz="2000" dirty="0" smtClean="0">
                <a:ea typeface="Calibri"/>
              </a:rPr>
              <a:t>Бога</a:t>
            </a:r>
            <a:r>
              <a:rPr lang="ru-RU" sz="2000" dirty="0">
                <a:ea typeface="Calibri"/>
              </a:rPr>
              <a:t>, </a:t>
            </a:r>
            <a:r>
              <a:rPr lang="ru-RU" sz="2000" dirty="0" err="1">
                <a:ea typeface="Calibri"/>
              </a:rPr>
              <a:t>якое</a:t>
            </a:r>
            <a:r>
              <a:rPr lang="ru-RU" sz="2000" dirty="0">
                <a:ea typeface="Calibri"/>
              </a:rPr>
              <a:t> ў </a:t>
            </a:r>
            <a:r>
              <a:rPr lang="ru-RU" sz="2000" dirty="0" err="1">
                <a:ea typeface="Calibri"/>
              </a:rPr>
              <a:t>скарынінскай</a:t>
            </a:r>
            <a:r>
              <a:rPr lang="ru-RU" sz="2000" dirty="0">
                <a:ea typeface="Calibri"/>
              </a:rPr>
              <a:t> гравюры </a:t>
            </a:r>
            <a:r>
              <a:rPr lang="ru-RU" sz="2000" dirty="0" err="1">
                <a:ea typeface="Calibri"/>
              </a:rPr>
              <a:t>ўсюды</a:t>
            </a:r>
            <a:r>
              <a:rPr lang="ru-RU" sz="2000" dirty="0">
                <a:ea typeface="Calibri"/>
              </a:rPr>
              <a:t> </a:t>
            </a:r>
            <a:r>
              <a:rPr lang="ru-RU" sz="2000" dirty="0" err="1">
                <a:ea typeface="Calibri"/>
              </a:rPr>
              <a:t>манументалізавана</a:t>
            </a:r>
            <a:r>
              <a:rPr lang="ru-RU" sz="2000" dirty="0">
                <a:ea typeface="Calibri"/>
              </a:rPr>
              <a:t> (</a:t>
            </a:r>
            <a:r>
              <a:rPr lang="ru-RU" sz="2000" dirty="0" err="1">
                <a:ea typeface="Calibri"/>
              </a:rPr>
              <a:t>нагадвае</a:t>
            </a:r>
            <a:r>
              <a:rPr lang="ru-RU" sz="2000" dirty="0">
                <a:ea typeface="Calibri"/>
              </a:rPr>
              <a:t> </a:t>
            </a:r>
            <a:r>
              <a:rPr lang="ru-RU" sz="2000" dirty="0" err="1">
                <a:ea typeface="Calibri"/>
              </a:rPr>
              <a:t>беларускага</a:t>
            </a:r>
            <a:r>
              <a:rPr lang="ru-RU" sz="2000" dirty="0">
                <a:ea typeface="Calibri"/>
              </a:rPr>
              <a:t> </a:t>
            </a:r>
            <a:r>
              <a:rPr lang="ru-RU" sz="2000" dirty="0" err="1">
                <a:ea typeface="Calibri"/>
              </a:rPr>
              <a:t>селяніна</a:t>
            </a:r>
            <a:r>
              <a:rPr lang="ru-RU" sz="2000" dirty="0">
                <a:ea typeface="Calibri"/>
              </a:rPr>
              <a:t>). </a:t>
            </a:r>
            <a:r>
              <a:rPr lang="ru-RU" sz="2000" dirty="0" smtClean="0">
                <a:ea typeface="Calibri"/>
              </a:rPr>
              <a:t>У </a:t>
            </a:r>
            <a:r>
              <a:rPr lang="ru-RU" sz="2000" dirty="0" err="1" smtClean="0">
                <a:ea typeface="Calibri"/>
              </a:rPr>
              <a:t>імкненні</a:t>
            </a:r>
            <a:r>
              <a:rPr lang="ru-RU" sz="2000" dirty="0" smtClean="0">
                <a:ea typeface="Calibri"/>
              </a:rPr>
              <a:t> </a:t>
            </a:r>
            <a:r>
              <a:rPr lang="ru-RU" sz="2000" dirty="0" err="1">
                <a:ea typeface="Calibri"/>
              </a:rPr>
              <a:t>паказаць</a:t>
            </a:r>
            <a:r>
              <a:rPr lang="ru-RU" sz="2000" dirty="0">
                <a:ea typeface="Calibri"/>
              </a:rPr>
              <a:t> </a:t>
            </a:r>
            <a:r>
              <a:rPr lang="ru-RU" sz="2000" dirty="0" err="1">
                <a:ea typeface="Calibri"/>
              </a:rPr>
              <a:t>яго</a:t>
            </a:r>
            <a:r>
              <a:rPr lang="ru-RU" sz="2000" dirty="0">
                <a:ea typeface="Calibri"/>
              </a:rPr>
              <a:t> </a:t>
            </a:r>
            <a:r>
              <a:rPr lang="ru-RU" sz="2000" dirty="0" err="1" smtClean="0">
                <a:ea typeface="Calibri"/>
              </a:rPr>
              <a:t>значнасць</a:t>
            </a:r>
            <a:r>
              <a:rPr lang="ru-RU" sz="2000" dirty="0" smtClean="0">
                <a:ea typeface="Calibri"/>
              </a:rPr>
              <a:t> </a:t>
            </a:r>
            <a:r>
              <a:rPr lang="ru-RU" sz="2000" dirty="0">
                <a:ea typeface="Calibri"/>
              </a:rPr>
              <a:t>мастак </a:t>
            </a:r>
            <a:r>
              <a:rPr lang="ru-RU" sz="2000" dirty="0" err="1">
                <a:ea typeface="Calibri"/>
              </a:rPr>
              <a:t>свядома</a:t>
            </a:r>
            <a:r>
              <a:rPr lang="ru-RU" sz="2000" dirty="0">
                <a:ea typeface="Calibri"/>
              </a:rPr>
              <a:t> </a:t>
            </a:r>
            <a:r>
              <a:rPr lang="ru-RU" sz="2000" dirty="0" err="1">
                <a:ea typeface="Calibri"/>
              </a:rPr>
              <a:t>вывеў</a:t>
            </a:r>
            <a:r>
              <a:rPr lang="ru-RU" sz="2000" dirty="0">
                <a:ea typeface="Calibri"/>
              </a:rPr>
              <a:t> н</a:t>
            </a:r>
            <a:r>
              <a:rPr lang="be-BY" sz="2000" dirty="0"/>
              <a:t>імб, які асяняе галаву </a:t>
            </a:r>
            <a:r>
              <a:rPr lang="be-BY" sz="2000" dirty="0" smtClean="0"/>
              <a:t>Бога</a:t>
            </a:r>
            <a:r>
              <a:rPr lang="be-BY" sz="2000" dirty="0"/>
              <a:t>,</a:t>
            </a:r>
            <a:r>
              <a:rPr lang="ru-RU" sz="2000" dirty="0">
                <a:ea typeface="Calibri"/>
              </a:rPr>
              <a:t> за </a:t>
            </a:r>
            <a:r>
              <a:rPr lang="ru-RU" sz="2000" dirty="0" err="1">
                <a:ea typeface="Calibri"/>
              </a:rPr>
              <a:t>межы</a:t>
            </a:r>
            <a:r>
              <a:rPr lang="ru-RU" sz="2000" dirty="0">
                <a:ea typeface="Calibri"/>
              </a:rPr>
              <a:t> </a:t>
            </a:r>
            <a:r>
              <a:rPr lang="ru-RU" sz="2000" dirty="0" err="1">
                <a:ea typeface="Calibri"/>
              </a:rPr>
              <a:t>рамкі</a:t>
            </a:r>
            <a:r>
              <a:rPr lang="ru-RU" sz="2000" dirty="0">
                <a:ea typeface="Calibri"/>
              </a:rPr>
              <a:t>. </a:t>
            </a:r>
            <a:r>
              <a:rPr lang="ru-RU" sz="2000" dirty="0" err="1">
                <a:ea typeface="Calibri"/>
              </a:rPr>
              <a:t>Штрых</a:t>
            </a:r>
            <a:r>
              <a:rPr lang="ru-RU" sz="2000" dirty="0">
                <a:ea typeface="Calibri"/>
              </a:rPr>
              <a:t> </a:t>
            </a:r>
            <a:r>
              <a:rPr lang="ru-RU" sz="2000" dirty="0" err="1">
                <a:ea typeface="Calibri"/>
              </a:rPr>
              <a:t>сакавіты</a:t>
            </a:r>
            <a:r>
              <a:rPr lang="ru-RU" sz="2000" dirty="0">
                <a:ea typeface="Calibri"/>
              </a:rPr>
              <a:t>, </a:t>
            </a:r>
            <a:r>
              <a:rPr lang="ru-RU" sz="2000" dirty="0" err="1">
                <a:ea typeface="Calibri"/>
              </a:rPr>
              <a:t>каларытны</a:t>
            </a:r>
            <a:r>
              <a:rPr lang="ru-RU" sz="2000" dirty="0">
                <a:ea typeface="Calibri"/>
              </a:rPr>
              <a:t>, </a:t>
            </a:r>
            <a:r>
              <a:rPr lang="ru-RU" sz="2000" dirty="0" err="1">
                <a:ea typeface="Calibri"/>
              </a:rPr>
              <a:t>месцамі</a:t>
            </a:r>
            <a:r>
              <a:rPr lang="ru-RU" sz="2000" dirty="0">
                <a:ea typeface="Calibri"/>
              </a:rPr>
              <a:t> </a:t>
            </a:r>
            <a:r>
              <a:rPr lang="ru-RU" sz="2000" dirty="0" err="1">
                <a:ea typeface="Calibri"/>
              </a:rPr>
              <a:t>нават</a:t>
            </a:r>
            <a:r>
              <a:rPr lang="ru-RU" sz="2000" dirty="0">
                <a:ea typeface="Calibri"/>
              </a:rPr>
              <a:t> </a:t>
            </a:r>
            <a:r>
              <a:rPr lang="ru-RU" sz="2000" dirty="0" smtClean="0">
                <a:ea typeface="Calibri"/>
              </a:rPr>
              <a:t>грубы. </a:t>
            </a:r>
            <a:r>
              <a:rPr lang="be-BY" sz="2000" dirty="0" smtClean="0"/>
              <a:t>У гравюры пятага дня, дня стварэння нябесных свяцілаў, замест сонца і месяца беларускі першадрукар змясціў свой герб. Для таго часу гэта быў надзвычай смелы ўчынак. Ён яшчэ раз даказвае, што беларускі гуманіст яўна ішоў уразрэз з царкоўнымі традыцыямі, бязбоязна зрываў пакрыццё святасці і таямнічасці.</a:t>
            </a:r>
            <a:endParaRPr lang="ru-RU" sz="2000" dirty="0" smtClean="0"/>
          </a:p>
          <a:p>
            <a:endParaRPr lang="ru-RU" sz="1900" dirty="0"/>
          </a:p>
        </p:txBody>
      </p:sp>
    </p:spTree>
    <p:extLst>
      <p:ext uri="{BB962C8B-B14F-4D97-AF65-F5344CB8AC3E}">
        <p14:creationId xmlns="" xmlns:p14="http://schemas.microsoft.com/office/powerpoint/2010/main" val="23403468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198585" y="3441680"/>
            <a:ext cx="8784976" cy="3416320"/>
          </a:xfrm>
          <a:prstGeom prst="rect">
            <a:avLst/>
          </a:prstGeom>
        </p:spPr>
        <p:txBody>
          <a:bodyPr wrap="square">
            <a:spAutoFit/>
          </a:bodyPr>
          <a:lstStyle/>
          <a:p>
            <a:pPr algn="ctr"/>
            <a:r>
              <a:rPr lang="ru-RU" sz="2400" b="1" dirty="0" smtClean="0">
                <a:solidFill>
                  <a:schemeClr val="accent1"/>
                </a:solidFill>
                <a:ea typeface="Calibri"/>
              </a:rPr>
              <a:t>«Бог у </a:t>
            </a:r>
            <a:r>
              <a:rPr lang="ru-RU" sz="2400" b="1" dirty="0" err="1" smtClean="0">
                <a:solidFill>
                  <a:schemeClr val="accent1"/>
                </a:solidFill>
                <a:ea typeface="Calibri"/>
              </a:rPr>
              <a:t>раі</a:t>
            </a:r>
            <a:r>
              <a:rPr lang="ru-RU" sz="2400" b="1" dirty="0" smtClean="0">
                <a:solidFill>
                  <a:schemeClr val="accent1"/>
                </a:solidFill>
                <a:ea typeface="Calibri"/>
              </a:rPr>
              <a:t>». </a:t>
            </a:r>
            <a:r>
              <a:rPr lang="ru-RU" sz="2400" dirty="0" err="1" smtClean="0">
                <a:ea typeface="Calibri"/>
              </a:rPr>
              <a:t>Ліст</a:t>
            </a:r>
            <a:r>
              <a:rPr lang="ru-RU" sz="2400" dirty="0" smtClean="0">
                <a:ea typeface="Calibri"/>
              </a:rPr>
              <a:t> 9 </a:t>
            </a:r>
            <a:r>
              <a:rPr lang="ru-RU" sz="2400" dirty="0" err="1" smtClean="0">
                <a:ea typeface="Calibri"/>
              </a:rPr>
              <a:t>першай</a:t>
            </a:r>
            <a:r>
              <a:rPr lang="ru-RU" sz="2400" dirty="0" smtClean="0">
                <a:ea typeface="Calibri"/>
              </a:rPr>
              <a:t> </a:t>
            </a:r>
            <a:r>
              <a:rPr lang="ru-RU" sz="2400" dirty="0" err="1" smtClean="0">
                <a:ea typeface="Calibri"/>
              </a:rPr>
              <a:t>кнігі</a:t>
            </a:r>
            <a:r>
              <a:rPr lang="ru-RU" sz="2400" dirty="0" smtClean="0">
                <a:ea typeface="Calibri"/>
              </a:rPr>
              <a:t> </a:t>
            </a:r>
            <a:r>
              <a:rPr lang="ru-RU" sz="2400" dirty="0" err="1" smtClean="0">
                <a:ea typeface="Calibri"/>
              </a:rPr>
              <a:t>Бібліі</a:t>
            </a:r>
            <a:r>
              <a:rPr lang="ru-RU" sz="2400" dirty="0" smtClean="0">
                <a:ea typeface="Calibri"/>
              </a:rPr>
              <a:t> </a:t>
            </a:r>
            <a:r>
              <a:rPr lang="ru-RU" sz="2400" dirty="0" smtClean="0">
                <a:ea typeface="Calibri"/>
                <a:sym typeface="Symbol"/>
              </a:rPr>
              <a:t></a:t>
            </a:r>
            <a:r>
              <a:rPr lang="ru-RU" sz="2400" dirty="0" smtClean="0">
                <a:ea typeface="Calibri"/>
              </a:rPr>
              <a:t> «</a:t>
            </a:r>
            <a:r>
              <a:rPr lang="ru-RU" sz="2400" dirty="0" err="1" smtClean="0">
                <a:ea typeface="Calibri"/>
              </a:rPr>
              <a:t>Быцця</a:t>
            </a:r>
            <a:r>
              <a:rPr lang="ru-RU" sz="2400" dirty="0" smtClean="0">
                <a:ea typeface="Calibri"/>
              </a:rPr>
              <a:t>». 1519 г.</a:t>
            </a:r>
          </a:p>
          <a:p>
            <a:pPr algn="ctr"/>
            <a:r>
              <a:rPr lang="ru-RU" sz="2400" dirty="0" smtClean="0">
                <a:ea typeface="Calibri"/>
              </a:rPr>
              <a:t>54х105 </a:t>
            </a:r>
            <a:r>
              <a:rPr lang="ru-RU" sz="2400" dirty="0">
                <a:ea typeface="Calibri"/>
              </a:rPr>
              <a:t>мм. </a:t>
            </a:r>
            <a:r>
              <a:rPr lang="ru-RU" sz="2400" dirty="0" err="1">
                <a:ea typeface="Calibri"/>
              </a:rPr>
              <a:t>Скарына</a:t>
            </a:r>
            <a:r>
              <a:rPr lang="ru-RU" sz="2400" dirty="0">
                <a:ea typeface="Calibri"/>
              </a:rPr>
              <a:t> </a:t>
            </a:r>
            <a:r>
              <a:rPr lang="ru-RU" sz="2400" dirty="0" err="1">
                <a:ea typeface="Calibri"/>
              </a:rPr>
              <a:t>намаляваў</a:t>
            </a:r>
            <a:r>
              <a:rPr lang="ru-RU" sz="2400" dirty="0">
                <a:ea typeface="Calibri"/>
              </a:rPr>
              <a:t> тут </a:t>
            </a:r>
            <a:r>
              <a:rPr lang="ru-RU" sz="2400" dirty="0" smtClean="0">
                <a:ea typeface="Calibri"/>
              </a:rPr>
              <a:t>Бога </a:t>
            </a:r>
            <a:r>
              <a:rPr lang="ru-RU" sz="2400" dirty="0">
                <a:ea typeface="Calibri"/>
              </a:rPr>
              <a:t>простым </a:t>
            </a:r>
            <a:r>
              <a:rPr lang="ru-RU" sz="2400" dirty="0" err="1">
                <a:ea typeface="Calibri"/>
              </a:rPr>
              <a:t>чалавекам</a:t>
            </a:r>
            <a:r>
              <a:rPr lang="ru-RU" sz="2400" dirty="0">
                <a:ea typeface="Calibri"/>
              </a:rPr>
              <a:t>, </a:t>
            </a:r>
            <a:r>
              <a:rPr lang="ru-RU" sz="2400" dirty="0" err="1">
                <a:ea typeface="Calibri"/>
              </a:rPr>
              <a:t>звычайным</a:t>
            </a:r>
            <a:r>
              <a:rPr lang="ru-RU" sz="2400" dirty="0">
                <a:ea typeface="Calibri"/>
              </a:rPr>
              <a:t> пастухом, </a:t>
            </a:r>
            <a:r>
              <a:rPr lang="ru-RU" sz="2400" dirty="0" err="1">
                <a:ea typeface="Calibri"/>
              </a:rPr>
              <a:t>які</a:t>
            </a:r>
            <a:r>
              <a:rPr lang="ru-RU" sz="2400" dirty="0">
                <a:ea typeface="Calibri"/>
              </a:rPr>
              <a:t> </a:t>
            </a:r>
            <a:r>
              <a:rPr lang="ru-RU" sz="2400" dirty="0" err="1">
                <a:ea typeface="Calibri"/>
              </a:rPr>
              <a:t>адпачывае</a:t>
            </a:r>
            <a:r>
              <a:rPr lang="ru-RU" sz="2400" dirty="0">
                <a:ea typeface="Calibri"/>
              </a:rPr>
              <a:t> на </a:t>
            </a:r>
            <a:r>
              <a:rPr lang="ru-RU" sz="2400" dirty="0" err="1">
                <a:ea typeface="Calibri"/>
              </a:rPr>
              <a:t>ўлонні</a:t>
            </a:r>
            <a:r>
              <a:rPr lang="ru-RU" sz="2400" dirty="0">
                <a:ea typeface="Calibri"/>
              </a:rPr>
              <a:t> </a:t>
            </a:r>
            <a:r>
              <a:rPr lang="ru-RU" sz="2400" dirty="0" err="1">
                <a:ea typeface="Calibri"/>
              </a:rPr>
              <a:t>створанай</a:t>
            </a:r>
            <a:r>
              <a:rPr lang="ru-RU" sz="2400" dirty="0">
                <a:ea typeface="Calibri"/>
              </a:rPr>
              <a:t> </a:t>
            </a:r>
            <a:r>
              <a:rPr lang="ru-RU" sz="2400" dirty="0" err="1">
                <a:ea typeface="Calibri"/>
              </a:rPr>
              <a:t>ім</a:t>
            </a:r>
            <a:r>
              <a:rPr lang="ru-RU" sz="2400" dirty="0">
                <a:ea typeface="Calibri"/>
              </a:rPr>
              <a:t> </a:t>
            </a:r>
            <a:r>
              <a:rPr lang="ru-RU" sz="2400" dirty="0" err="1">
                <a:ea typeface="Calibri"/>
              </a:rPr>
              <a:t>прыроды</a:t>
            </a:r>
            <a:r>
              <a:rPr lang="ru-RU" sz="2400" dirty="0">
                <a:ea typeface="Calibri"/>
              </a:rPr>
              <a:t>. </a:t>
            </a:r>
            <a:r>
              <a:rPr lang="ru-RU" sz="2400" dirty="0" err="1">
                <a:ea typeface="Calibri"/>
              </a:rPr>
              <a:t>Прычым</a:t>
            </a:r>
            <a:r>
              <a:rPr lang="ru-RU" sz="2400" dirty="0">
                <a:ea typeface="Calibri"/>
              </a:rPr>
              <a:t> мастак, </a:t>
            </a:r>
            <a:r>
              <a:rPr lang="ru-RU" sz="2400" dirty="0" err="1" smtClean="0">
                <a:ea typeface="Calibri"/>
              </a:rPr>
              <a:t>які</a:t>
            </a:r>
            <a:r>
              <a:rPr lang="ru-RU" sz="2400" dirty="0" smtClean="0">
                <a:ea typeface="Calibri"/>
              </a:rPr>
              <a:t> не </a:t>
            </a:r>
            <a:r>
              <a:rPr lang="ru-RU" sz="2400" dirty="0" err="1" smtClean="0">
                <a:ea typeface="Calibri"/>
              </a:rPr>
              <a:t>лічыўся</a:t>
            </a:r>
            <a:r>
              <a:rPr lang="ru-RU" sz="2400" dirty="0" smtClean="0">
                <a:ea typeface="Calibri"/>
              </a:rPr>
              <a:t> </a:t>
            </a:r>
            <a:r>
              <a:rPr lang="ru-RU" sz="2400" dirty="0" err="1">
                <a:ea typeface="Calibri"/>
              </a:rPr>
              <a:t>ні</a:t>
            </a:r>
            <a:r>
              <a:rPr lang="ru-RU" sz="2400" dirty="0">
                <a:ea typeface="Calibri"/>
              </a:rPr>
              <a:t> з </a:t>
            </a:r>
            <a:r>
              <a:rPr lang="ru-RU" sz="2400" dirty="0" err="1">
                <a:ea typeface="Calibri"/>
              </a:rPr>
              <a:t>якімі</a:t>
            </a:r>
            <a:r>
              <a:rPr lang="ru-RU" sz="2400" dirty="0">
                <a:ea typeface="Calibri"/>
              </a:rPr>
              <a:t> </a:t>
            </a:r>
            <a:r>
              <a:rPr lang="ru-RU" sz="2400" dirty="0" err="1" smtClean="0">
                <a:ea typeface="Calibri"/>
              </a:rPr>
              <a:t>рэлігійнымі</a:t>
            </a:r>
            <a:r>
              <a:rPr lang="ru-RU" sz="2400" dirty="0" smtClean="0">
                <a:ea typeface="Calibri"/>
              </a:rPr>
              <a:t> </a:t>
            </a:r>
            <a:r>
              <a:rPr lang="ru-RU" sz="2400" dirty="0" err="1">
                <a:ea typeface="Calibri"/>
              </a:rPr>
              <a:t>канонамі</a:t>
            </a:r>
            <a:r>
              <a:rPr lang="ru-RU" sz="2400" dirty="0">
                <a:ea typeface="Calibri"/>
              </a:rPr>
              <a:t>, </a:t>
            </a:r>
            <a:r>
              <a:rPr lang="ru-RU" sz="2400" dirty="0" err="1">
                <a:ea typeface="Calibri"/>
              </a:rPr>
              <a:t>зняў</a:t>
            </a:r>
            <a:r>
              <a:rPr lang="ru-RU" sz="2400" dirty="0">
                <a:ea typeface="Calibri"/>
              </a:rPr>
              <a:t> </a:t>
            </a:r>
            <a:r>
              <a:rPr lang="ru-RU" sz="2400" dirty="0" err="1">
                <a:ea typeface="Calibri"/>
              </a:rPr>
              <a:t>нават</a:t>
            </a:r>
            <a:r>
              <a:rPr lang="ru-RU" sz="2400" dirty="0">
                <a:ea typeface="Calibri"/>
              </a:rPr>
              <a:t> </a:t>
            </a:r>
            <a:r>
              <a:rPr lang="ru-RU" sz="2400" dirty="0" err="1">
                <a:ea typeface="Calibri"/>
              </a:rPr>
              <a:t>німб</a:t>
            </a:r>
            <a:r>
              <a:rPr lang="ru-RU" sz="2400" dirty="0">
                <a:ea typeface="Calibri"/>
              </a:rPr>
              <a:t> з </a:t>
            </a:r>
            <a:r>
              <a:rPr lang="ru-RU" sz="2400" dirty="0" err="1">
                <a:ea typeface="Calibri"/>
              </a:rPr>
              <a:t>галавы</a:t>
            </a:r>
            <a:r>
              <a:rPr lang="ru-RU" sz="2400" dirty="0">
                <a:ea typeface="Calibri"/>
              </a:rPr>
              <a:t> </a:t>
            </a:r>
            <a:r>
              <a:rPr lang="ru-RU" sz="2400" dirty="0" err="1">
                <a:ea typeface="Calibri"/>
              </a:rPr>
              <a:t>Т</a:t>
            </a:r>
            <a:r>
              <a:rPr lang="ru-RU" sz="2400" dirty="0" err="1" smtClean="0">
                <a:ea typeface="Calibri"/>
              </a:rPr>
              <a:t>варца</a:t>
            </a:r>
            <a:r>
              <a:rPr lang="ru-RU" sz="2400" dirty="0" smtClean="0">
                <a:ea typeface="Calibri"/>
              </a:rPr>
              <a:t>. </a:t>
            </a:r>
            <a:r>
              <a:rPr lang="ru-RU" sz="2400" dirty="0" err="1" smtClean="0">
                <a:ea typeface="Calibri"/>
              </a:rPr>
              <a:t>Кампазіцыя</a:t>
            </a:r>
            <a:r>
              <a:rPr lang="ru-RU" sz="2400" dirty="0" smtClean="0">
                <a:ea typeface="Calibri"/>
              </a:rPr>
              <a:t> </a:t>
            </a:r>
            <a:r>
              <a:rPr lang="ru-RU" sz="2400" dirty="0" err="1">
                <a:ea typeface="Calibri"/>
              </a:rPr>
              <a:t>застаўкі</a:t>
            </a:r>
            <a:r>
              <a:rPr lang="ru-RU" sz="2400" dirty="0">
                <a:ea typeface="Calibri"/>
              </a:rPr>
              <a:t> </a:t>
            </a:r>
            <a:r>
              <a:rPr lang="ru-RU" sz="2400" dirty="0" err="1">
                <a:ea typeface="Calibri"/>
              </a:rPr>
              <a:t>разгорнута</a:t>
            </a:r>
            <a:r>
              <a:rPr lang="ru-RU" sz="2400" dirty="0">
                <a:ea typeface="Calibri"/>
              </a:rPr>
              <a:t> па </a:t>
            </a:r>
            <a:r>
              <a:rPr lang="ru-RU" sz="2400" dirty="0" err="1">
                <a:ea typeface="Calibri"/>
              </a:rPr>
              <a:t>гарызанталі</a:t>
            </a:r>
            <a:r>
              <a:rPr lang="ru-RU" sz="2400" dirty="0">
                <a:ea typeface="Calibri"/>
              </a:rPr>
              <a:t>. </a:t>
            </a:r>
            <a:r>
              <a:rPr lang="ru-RU" sz="2400" dirty="0" smtClean="0">
                <a:ea typeface="Calibri"/>
              </a:rPr>
              <a:t>Па </a:t>
            </a:r>
            <a:r>
              <a:rPr lang="ru-RU" sz="2400" dirty="0" err="1">
                <a:ea typeface="Calibri"/>
              </a:rPr>
              <a:t>тыпажы</a:t>
            </a:r>
            <a:r>
              <a:rPr lang="ru-RU" sz="2400" dirty="0">
                <a:ea typeface="Calibri"/>
              </a:rPr>
              <a:t>, </a:t>
            </a:r>
            <a:r>
              <a:rPr lang="ru-RU" sz="2400" dirty="0" err="1">
                <a:ea typeface="Calibri"/>
              </a:rPr>
              <a:t>выяўленчай</a:t>
            </a:r>
            <a:r>
              <a:rPr lang="ru-RU" sz="2400" dirty="0">
                <a:ea typeface="Calibri"/>
              </a:rPr>
              <a:t> </a:t>
            </a:r>
            <a:r>
              <a:rPr lang="ru-RU" sz="2400" dirty="0" err="1">
                <a:ea typeface="Calibri"/>
              </a:rPr>
              <a:t>стылістыцы</a:t>
            </a:r>
            <a:r>
              <a:rPr lang="ru-RU" sz="2400" dirty="0">
                <a:ea typeface="Calibri"/>
              </a:rPr>
              <a:t>, </a:t>
            </a:r>
            <a:r>
              <a:rPr lang="ru-RU" sz="2400" dirty="0" err="1">
                <a:ea typeface="Calibri"/>
              </a:rPr>
              <a:t>асобных</a:t>
            </a:r>
            <a:r>
              <a:rPr lang="ru-RU" sz="2400" dirty="0">
                <a:ea typeface="Calibri"/>
              </a:rPr>
              <a:t> </a:t>
            </a:r>
            <a:r>
              <a:rPr lang="ru-RU" sz="2400" dirty="0" err="1" smtClean="0">
                <a:ea typeface="Calibri"/>
              </a:rPr>
              <a:t>дэталях</a:t>
            </a:r>
            <a:r>
              <a:rPr lang="ru-RU" sz="2400" dirty="0" smtClean="0">
                <a:ea typeface="Calibri"/>
              </a:rPr>
              <a:t> </a:t>
            </a:r>
            <a:r>
              <a:rPr lang="ru-RU" sz="2400" dirty="0">
                <a:ea typeface="Calibri"/>
              </a:rPr>
              <a:t>і манеры </a:t>
            </a:r>
            <a:r>
              <a:rPr lang="ru-RU" sz="2400" dirty="0" err="1">
                <a:ea typeface="Calibri"/>
              </a:rPr>
              <a:t>разьбы</a:t>
            </a:r>
            <a:r>
              <a:rPr lang="ru-RU" sz="2400" dirty="0">
                <a:ea typeface="Calibri"/>
              </a:rPr>
              <a:t> </a:t>
            </a:r>
            <a:r>
              <a:rPr lang="ru-RU" sz="2400" dirty="0" err="1">
                <a:ea typeface="Calibri"/>
              </a:rPr>
              <a:t>блізкая</a:t>
            </a:r>
            <a:r>
              <a:rPr lang="ru-RU" sz="2400" dirty="0">
                <a:ea typeface="Calibri"/>
              </a:rPr>
              <a:t> да гравюры «</a:t>
            </a:r>
            <a:r>
              <a:rPr lang="ru-RU" sz="2400" dirty="0" err="1">
                <a:ea typeface="Calibri"/>
              </a:rPr>
              <a:t>Стварэнне</a:t>
            </a:r>
            <a:r>
              <a:rPr lang="ru-RU" sz="2400" dirty="0">
                <a:ea typeface="Calibri"/>
              </a:rPr>
              <a:t> свету». </a:t>
            </a:r>
            <a:r>
              <a:rPr lang="ru-RU" sz="2400" dirty="0" err="1">
                <a:ea typeface="Calibri"/>
              </a:rPr>
              <a:t>Параўнальны</a:t>
            </a:r>
            <a:r>
              <a:rPr lang="ru-RU" sz="2400" dirty="0">
                <a:ea typeface="Calibri"/>
              </a:rPr>
              <a:t> </a:t>
            </a:r>
            <a:r>
              <a:rPr lang="ru-RU" sz="2400" dirty="0" err="1">
                <a:ea typeface="Calibri"/>
              </a:rPr>
              <a:t>аналіз</a:t>
            </a:r>
            <a:r>
              <a:rPr lang="ru-RU" sz="2400" dirty="0">
                <a:ea typeface="Calibri"/>
              </a:rPr>
              <a:t> гравюр </a:t>
            </a:r>
            <a:r>
              <a:rPr lang="ru-RU" sz="2400" dirty="0" err="1">
                <a:ea typeface="Calibri"/>
              </a:rPr>
              <a:t>сведчыць</a:t>
            </a:r>
            <a:r>
              <a:rPr lang="ru-RU" sz="2400" dirty="0">
                <a:ea typeface="Calibri"/>
              </a:rPr>
              <a:t>, </a:t>
            </a:r>
            <a:r>
              <a:rPr lang="ru-RU" sz="2400" dirty="0" err="1">
                <a:ea typeface="Calibri"/>
              </a:rPr>
              <a:t>што</a:t>
            </a:r>
            <a:r>
              <a:rPr lang="ru-RU" sz="2400" dirty="0">
                <a:ea typeface="Calibri"/>
              </a:rPr>
              <a:t> </a:t>
            </a:r>
            <a:r>
              <a:rPr lang="ru-RU" sz="2400" dirty="0" err="1">
                <a:ea typeface="Calibri"/>
              </a:rPr>
              <a:t>іх</a:t>
            </a:r>
            <a:r>
              <a:rPr lang="ru-RU" sz="2400" dirty="0">
                <a:ea typeface="Calibri"/>
              </a:rPr>
              <a:t> </a:t>
            </a:r>
            <a:r>
              <a:rPr lang="ru-RU" sz="2400" dirty="0" err="1">
                <a:ea typeface="Calibri"/>
              </a:rPr>
              <a:t>выконваў</a:t>
            </a:r>
            <a:r>
              <a:rPr lang="ru-RU" sz="2400" dirty="0">
                <a:ea typeface="Calibri"/>
              </a:rPr>
              <a:t> </a:t>
            </a:r>
            <a:r>
              <a:rPr lang="ru-RU" sz="2400" dirty="0" err="1">
                <a:ea typeface="Calibri"/>
              </a:rPr>
              <a:t>адзін</a:t>
            </a:r>
            <a:r>
              <a:rPr lang="ru-RU" sz="2400" dirty="0">
                <a:ea typeface="Calibri"/>
              </a:rPr>
              <a:t> </a:t>
            </a:r>
            <a:r>
              <a:rPr lang="ru-RU" sz="2400" dirty="0" err="1">
                <a:ea typeface="Calibri"/>
              </a:rPr>
              <a:t>майстар</a:t>
            </a:r>
            <a:r>
              <a:rPr lang="ru-RU" sz="2400" dirty="0" smtClean="0">
                <a:ea typeface="Calibri"/>
              </a:rPr>
              <a:t>. </a:t>
            </a:r>
            <a:endParaRPr lang="ru-RU" sz="2400" dirty="0"/>
          </a:p>
        </p:txBody>
      </p:sp>
      <p:pic>
        <p:nvPicPr>
          <p:cNvPr id="26628" name="Picture 4" descr="D:\майкевич ю\проекты\скорина\гравюры\Image-04.jpg"/>
          <p:cNvPicPr>
            <a:picLocks noChangeAspect="1" noChangeArrowheads="1"/>
          </p:cNvPicPr>
          <p:nvPr/>
        </p:nvPicPr>
        <p:blipFill rotWithShape="1">
          <a:blip r:embed="rId2">
            <a:extLst>
              <a:ext uri="{28A0092B-C50C-407E-A947-70E740481C1C}">
                <a14:useLocalDpi xmlns="" xmlns:a14="http://schemas.microsoft.com/office/drawing/2010/main" val="0"/>
              </a:ext>
            </a:extLst>
          </a:blip>
          <a:srcRect l="1106" t="6036" r="2623" b="2883"/>
          <a:stretch/>
        </p:blipFill>
        <p:spPr bwMode="auto">
          <a:xfrm>
            <a:off x="1691680" y="33383"/>
            <a:ext cx="6120680" cy="3183476"/>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4687369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24295" y="-7234"/>
            <a:ext cx="5964447" cy="5020410"/>
          </a:xfrm>
        </p:spPr>
        <p:txBody>
          <a:bodyPr>
            <a:noAutofit/>
          </a:bodyPr>
          <a:lstStyle/>
          <a:p>
            <a:pPr lvl="0" algn="just">
              <a:buClr>
                <a:prstClr val="white">
                  <a:shade val="95000"/>
                </a:prstClr>
              </a:buClr>
            </a:pPr>
            <a:r>
              <a:rPr lang="ru-RU" sz="2000" b="1" dirty="0">
                <a:solidFill>
                  <a:schemeClr val="accent1"/>
                </a:solidFill>
                <a:ea typeface="Calibri"/>
              </a:rPr>
              <a:t>«</a:t>
            </a:r>
            <a:r>
              <a:rPr lang="ru-RU" sz="2000" b="1" dirty="0" err="1" smtClean="0">
                <a:solidFill>
                  <a:schemeClr val="accent1"/>
                </a:solidFill>
                <a:ea typeface="Calibri"/>
              </a:rPr>
              <a:t>Тройца</a:t>
            </a:r>
            <a:r>
              <a:rPr lang="ru-RU" sz="2000" b="1" dirty="0" smtClean="0">
                <a:solidFill>
                  <a:schemeClr val="accent1"/>
                </a:solidFill>
                <a:ea typeface="Calibri"/>
              </a:rPr>
              <a:t>». </a:t>
            </a:r>
            <a:r>
              <a:rPr lang="ru-RU" sz="2000" dirty="0" err="1" smtClean="0">
                <a:ea typeface="Calibri"/>
              </a:rPr>
              <a:t>Ліст</a:t>
            </a:r>
            <a:r>
              <a:rPr lang="ru-RU" sz="2000" dirty="0" smtClean="0">
                <a:ea typeface="Calibri"/>
              </a:rPr>
              <a:t> 1б </a:t>
            </a:r>
            <a:r>
              <a:rPr lang="ru-RU" sz="2000" dirty="0" err="1" smtClean="0">
                <a:ea typeface="Calibri"/>
              </a:rPr>
              <a:t>першай</a:t>
            </a:r>
            <a:r>
              <a:rPr lang="ru-RU" sz="2000" dirty="0" smtClean="0">
                <a:ea typeface="Calibri"/>
              </a:rPr>
              <a:t> </a:t>
            </a:r>
            <a:r>
              <a:rPr lang="ru-RU" sz="2000" dirty="0" err="1" smtClean="0">
                <a:ea typeface="Calibri"/>
              </a:rPr>
              <a:t>кнігі</a:t>
            </a:r>
            <a:r>
              <a:rPr lang="ru-RU" sz="2000" dirty="0" smtClean="0">
                <a:ea typeface="Calibri"/>
              </a:rPr>
              <a:t> </a:t>
            </a:r>
            <a:r>
              <a:rPr lang="ru-RU" sz="2000" dirty="0" err="1" smtClean="0">
                <a:ea typeface="Calibri"/>
              </a:rPr>
              <a:t>Бібліі</a:t>
            </a:r>
            <a:r>
              <a:rPr lang="ru-RU" sz="2000" dirty="0" smtClean="0">
                <a:ea typeface="Calibri"/>
              </a:rPr>
              <a:t> </a:t>
            </a:r>
            <a:r>
              <a:rPr lang="ru-RU" sz="2000" dirty="0" smtClean="0">
                <a:ea typeface="Calibri"/>
                <a:sym typeface="Symbol"/>
              </a:rPr>
              <a:t></a:t>
            </a:r>
            <a:r>
              <a:rPr lang="ru-RU" sz="2000" dirty="0" smtClean="0">
                <a:ea typeface="Calibri"/>
              </a:rPr>
              <a:t> «</a:t>
            </a:r>
            <a:r>
              <a:rPr lang="ru-RU" sz="2000" dirty="0" err="1" smtClean="0">
                <a:ea typeface="Calibri"/>
              </a:rPr>
              <a:t>Быцця</a:t>
            </a:r>
            <a:r>
              <a:rPr lang="ru-RU" sz="2000" dirty="0" smtClean="0">
                <a:ea typeface="Calibri"/>
              </a:rPr>
              <a:t>». 1519 г. </a:t>
            </a:r>
            <a:r>
              <a:rPr lang="ru-RU" sz="2000" dirty="0">
                <a:ea typeface="Calibri"/>
              </a:rPr>
              <a:t>157х105 </a:t>
            </a:r>
            <a:r>
              <a:rPr lang="ru-RU" sz="2000" dirty="0" smtClean="0">
                <a:ea typeface="Calibri"/>
              </a:rPr>
              <a:t>мм. </a:t>
            </a:r>
            <a:r>
              <a:rPr lang="ru-RU" sz="2000" dirty="0" err="1" smtClean="0">
                <a:ea typeface="Calibri"/>
              </a:rPr>
              <a:t>Уверсе</a:t>
            </a:r>
            <a:r>
              <a:rPr lang="ru-RU" sz="2000" dirty="0" smtClean="0">
                <a:ea typeface="Calibri"/>
              </a:rPr>
              <a:t>, у </a:t>
            </a:r>
            <a:r>
              <a:rPr lang="ru-RU" sz="2000" dirty="0" err="1" smtClean="0">
                <a:ea typeface="Calibri"/>
              </a:rPr>
              <a:t>акружэнні</a:t>
            </a:r>
            <a:r>
              <a:rPr lang="ru-RU" sz="2000" dirty="0" smtClean="0">
                <a:ea typeface="Calibri"/>
              </a:rPr>
              <a:t> </a:t>
            </a:r>
            <a:r>
              <a:rPr lang="ru-RU" sz="2000" dirty="0" err="1" smtClean="0">
                <a:ea typeface="Calibri"/>
              </a:rPr>
              <a:t>анёлаў</a:t>
            </a:r>
            <a:r>
              <a:rPr lang="ru-RU" sz="2000" dirty="0" smtClean="0">
                <a:ea typeface="Calibri"/>
              </a:rPr>
              <a:t>, </a:t>
            </a:r>
            <a:r>
              <a:rPr lang="ru-RU" sz="2000" dirty="0" err="1" smtClean="0">
                <a:ea typeface="Calibri"/>
              </a:rPr>
              <a:t>сядзіць</a:t>
            </a:r>
            <a:r>
              <a:rPr lang="ru-RU" sz="2000" dirty="0" smtClean="0">
                <a:ea typeface="Calibri"/>
              </a:rPr>
              <a:t> </a:t>
            </a:r>
            <a:r>
              <a:rPr lang="ru-RU" sz="2000" dirty="0" err="1" smtClean="0">
                <a:ea typeface="Calibri"/>
              </a:rPr>
              <a:t>трохлікі</a:t>
            </a:r>
            <a:r>
              <a:rPr lang="ru-RU" sz="2000" dirty="0" smtClean="0">
                <a:ea typeface="Calibri"/>
              </a:rPr>
              <a:t> Бог – «Бог </a:t>
            </a:r>
            <a:r>
              <a:rPr lang="ru-RU" sz="2000" dirty="0" err="1" smtClean="0">
                <a:ea typeface="Calibri"/>
              </a:rPr>
              <a:t>айцец</a:t>
            </a:r>
            <a:r>
              <a:rPr lang="ru-RU" sz="2000" dirty="0" smtClean="0">
                <a:ea typeface="Calibri"/>
              </a:rPr>
              <a:t>, Бог сын, Бог дух святы». </a:t>
            </a:r>
            <a:r>
              <a:rPr lang="ru-RU" sz="2000" dirty="0" err="1" smtClean="0">
                <a:ea typeface="Calibri"/>
              </a:rPr>
              <a:t>Унізе</a:t>
            </a:r>
            <a:r>
              <a:rPr lang="ru-RU" sz="2000" dirty="0" smtClean="0">
                <a:ea typeface="Calibri"/>
              </a:rPr>
              <a:t> – </a:t>
            </a:r>
            <a:r>
              <a:rPr lang="ru-RU" sz="2000" dirty="0" err="1" smtClean="0">
                <a:ea typeface="Calibri"/>
              </a:rPr>
              <a:t>Гаўрыіл</a:t>
            </a:r>
            <a:r>
              <a:rPr lang="ru-RU" sz="2000" dirty="0" smtClean="0">
                <a:ea typeface="Calibri"/>
              </a:rPr>
              <a:t> з </a:t>
            </a:r>
            <a:r>
              <a:rPr lang="ru-RU" sz="2000" dirty="0" err="1" smtClean="0">
                <a:ea typeface="Calibri"/>
              </a:rPr>
              <a:t>архангеламі</a:t>
            </a:r>
            <a:r>
              <a:rPr lang="ru-RU" sz="2000" dirty="0" smtClean="0">
                <a:ea typeface="Calibri"/>
              </a:rPr>
              <a:t> </a:t>
            </a:r>
            <a:r>
              <a:rPr lang="ru-RU" sz="2000" dirty="0" err="1" smtClean="0">
                <a:ea typeface="Calibri"/>
              </a:rPr>
              <a:t>вядуць</a:t>
            </a:r>
            <a:r>
              <a:rPr lang="ru-RU" sz="2000" dirty="0" smtClean="0">
                <a:ea typeface="Calibri"/>
              </a:rPr>
              <a:t> </a:t>
            </a:r>
            <a:r>
              <a:rPr lang="ru-RU" sz="2000" dirty="0" err="1" smtClean="0">
                <a:ea typeface="Calibri"/>
              </a:rPr>
              <a:t>бязлітасную</a:t>
            </a:r>
            <a:r>
              <a:rPr lang="ru-RU" sz="2000" dirty="0" smtClean="0">
                <a:ea typeface="Calibri"/>
              </a:rPr>
              <a:t> </a:t>
            </a:r>
            <a:r>
              <a:rPr lang="ru-RU" sz="2000" dirty="0" err="1" smtClean="0">
                <a:ea typeface="Calibri"/>
              </a:rPr>
              <a:t>барацьбу</a:t>
            </a:r>
            <a:r>
              <a:rPr lang="ru-RU" sz="2000" dirty="0" smtClean="0">
                <a:ea typeface="Calibri"/>
              </a:rPr>
              <a:t> з </a:t>
            </a:r>
            <a:r>
              <a:rPr lang="ru-RU" sz="2000" dirty="0" err="1" smtClean="0">
                <a:ea typeface="Calibri"/>
              </a:rPr>
              <a:t>д’ябламі</a:t>
            </a:r>
            <a:r>
              <a:rPr lang="ru-RU" sz="2000" dirty="0" smtClean="0">
                <a:ea typeface="Calibri"/>
              </a:rPr>
              <a:t>. У </a:t>
            </a:r>
            <a:r>
              <a:rPr lang="ru-RU" sz="2000" dirty="0" err="1">
                <a:ea typeface="Calibri"/>
              </a:rPr>
              <a:t>верхняй</a:t>
            </a:r>
            <a:r>
              <a:rPr lang="ru-RU" sz="2000" dirty="0">
                <a:ea typeface="Calibri"/>
              </a:rPr>
              <a:t> </a:t>
            </a:r>
            <a:r>
              <a:rPr lang="ru-RU" sz="2000" dirty="0" err="1" smtClean="0">
                <a:ea typeface="Calibri"/>
              </a:rPr>
              <a:t>частцы</a:t>
            </a:r>
            <a:r>
              <a:rPr lang="ru-RU" sz="2000" dirty="0" smtClean="0">
                <a:ea typeface="Calibri"/>
              </a:rPr>
              <a:t> </a:t>
            </a:r>
            <a:r>
              <a:rPr lang="ru-RU" sz="2000" dirty="0" smtClean="0">
                <a:ea typeface="Calibri"/>
                <a:sym typeface="Symbol"/>
              </a:rPr>
              <a:t> </a:t>
            </a:r>
            <a:r>
              <a:rPr lang="ru-RU" sz="2000" dirty="0" err="1" smtClean="0">
                <a:ea typeface="Calibri"/>
              </a:rPr>
              <a:t>старазапаветны</a:t>
            </a:r>
            <a:r>
              <a:rPr lang="ru-RU" sz="2000" dirty="0">
                <a:ea typeface="Calibri"/>
              </a:rPr>
              <a:t>, у </a:t>
            </a:r>
            <a:r>
              <a:rPr lang="ru-RU" sz="2000" dirty="0" err="1">
                <a:ea typeface="Calibri"/>
              </a:rPr>
              <a:t>ніжняй</a:t>
            </a:r>
            <a:r>
              <a:rPr lang="ru-RU" sz="2000" dirty="0">
                <a:ea typeface="Calibri"/>
              </a:rPr>
              <a:t> </a:t>
            </a:r>
            <a:r>
              <a:rPr lang="ru-RU" sz="2000" dirty="0" smtClean="0">
                <a:ea typeface="Calibri"/>
                <a:sym typeface="Symbol"/>
              </a:rPr>
              <a:t></a:t>
            </a:r>
            <a:r>
              <a:rPr lang="ru-RU" sz="2000" dirty="0" smtClean="0">
                <a:ea typeface="Calibri"/>
              </a:rPr>
              <a:t> </a:t>
            </a:r>
            <a:r>
              <a:rPr lang="ru-RU" sz="2000" dirty="0" err="1" smtClean="0">
                <a:ea typeface="Calibri"/>
              </a:rPr>
              <a:t>новазапаветны</a:t>
            </a:r>
            <a:r>
              <a:rPr lang="ru-RU" sz="2000" dirty="0" smtClean="0">
                <a:ea typeface="Calibri"/>
              </a:rPr>
              <a:t> </a:t>
            </a:r>
            <a:r>
              <a:rPr lang="ru-RU" sz="2000" dirty="0" err="1">
                <a:ea typeface="Calibri"/>
              </a:rPr>
              <a:t>сюжэты</a:t>
            </a:r>
            <a:r>
              <a:rPr lang="ru-RU" sz="2000" dirty="0">
                <a:ea typeface="Calibri"/>
              </a:rPr>
              <a:t>. </a:t>
            </a:r>
            <a:r>
              <a:rPr lang="ru-RU" sz="2000" dirty="0" err="1">
                <a:ea typeface="Calibri"/>
              </a:rPr>
              <a:t>Найбольш</a:t>
            </a:r>
            <a:r>
              <a:rPr lang="ru-RU" sz="2000" dirty="0">
                <a:ea typeface="Calibri"/>
              </a:rPr>
              <a:t> </a:t>
            </a:r>
            <a:r>
              <a:rPr lang="ru-RU" sz="2000" dirty="0" err="1">
                <a:ea typeface="Calibri"/>
              </a:rPr>
              <a:t>цікавая</a:t>
            </a:r>
            <a:r>
              <a:rPr lang="ru-RU" sz="2000" dirty="0">
                <a:ea typeface="Calibri"/>
              </a:rPr>
              <a:t> верхняя </a:t>
            </a:r>
            <a:r>
              <a:rPr lang="ru-RU" sz="2000" dirty="0" err="1">
                <a:ea typeface="Calibri"/>
              </a:rPr>
              <a:t>частка</a:t>
            </a:r>
            <a:r>
              <a:rPr lang="ru-RU" sz="2000" dirty="0">
                <a:ea typeface="Calibri"/>
              </a:rPr>
              <a:t>, у </a:t>
            </a:r>
            <a:r>
              <a:rPr lang="ru-RU" sz="2000" dirty="0" err="1">
                <a:ea typeface="Calibri"/>
              </a:rPr>
              <a:t>якой</a:t>
            </a:r>
            <a:r>
              <a:rPr lang="ru-RU" sz="2000" dirty="0">
                <a:ea typeface="Calibri"/>
              </a:rPr>
              <a:t> </a:t>
            </a:r>
            <a:r>
              <a:rPr lang="ru-RU" sz="2000" dirty="0" err="1">
                <a:ea typeface="Calibri"/>
              </a:rPr>
              <a:t>ідэя</a:t>
            </a:r>
            <a:r>
              <a:rPr lang="ru-RU" sz="2000" dirty="0">
                <a:ea typeface="Calibri"/>
              </a:rPr>
              <a:t> </a:t>
            </a:r>
            <a:r>
              <a:rPr lang="ru-RU" sz="2000" dirty="0" err="1">
                <a:ea typeface="Calibri"/>
              </a:rPr>
              <a:t>трыадзінага</a:t>
            </a:r>
            <a:r>
              <a:rPr lang="ru-RU" sz="2000" dirty="0">
                <a:ea typeface="Calibri"/>
              </a:rPr>
              <a:t> </a:t>
            </a:r>
            <a:r>
              <a:rPr lang="ru-RU" sz="2000" dirty="0" err="1" smtClean="0">
                <a:ea typeface="Calibri"/>
              </a:rPr>
              <a:t>Бажаства</a:t>
            </a:r>
            <a:r>
              <a:rPr lang="ru-RU" sz="2000" dirty="0" smtClean="0">
                <a:ea typeface="Calibri"/>
              </a:rPr>
              <a:t> </a:t>
            </a:r>
            <a:r>
              <a:rPr lang="ru-RU" sz="2000" dirty="0" err="1">
                <a:ea typeface="Calibri"/>
              </a:rPr>
              <a:t>паказана</a:t>
            </a:r>
            <a:r>
              <a:rPr lang="ru-RU" sz="2000" dirty="0">
                <a:ea typeface="Calibri"/>
              </a:rPr>
              <a:t> з </a:t>
            </a:r>
            <a:r>
              <a:rPr lang="ru-RU" sz="2000" dirty="0" err="1">
                <a:ea typeface="Calibri"/>
              </a:rPr>
              <a:t>дапамогай</a:t>
            </a:r>
            <a:r>
              <a:rPr lang="ru-RU" sz="2000" dirty="0">
                <a:ea typeface="Calibri"/>
              </a:rPr>
              <a:t> </a:t>
            </a:r>
            <a:r>
              <a:rPr lang="ru-RU" sz="2000" dirty="0" err="1">
                <a:ea typeface="Calibri"/>
              </a:rPr>
              <a:t>трох</a:t>
            </a:r>
            <a:r>
              <a:rPr lang="ru-RU" sz="2000" dirty="0">
                <a:ea typeface="Calibri"/>
              </a:rPr>
              <a:t> </a:t>
            </a:r>
            <a:r>
              <a:rPr lang="ru-RU" sz="2000" dirty="0" err="1">
                <a:ea typeface="Calibri"/>
              </a:rPr>
              <a:t>лікаў</a:t>
            </a:r>
            <a:r>
              <a:rPr lang="ru-RU" sz="2000" dirty="0">
                <a:ea typeface="Calibri"/>
              </a:rPr>
              <a:t>, </a:t>
            </a:r>
            <a:r>
              <a:rPr lang="ru-RU" sz="2000" dirty="0" err="1">
                <a:ea typeface="Calibri"/>
              </a:rPr>
              <a:t>якія</a:t>
            </a:r>
            <a:r>
              <a:rPr lang="ru-RU" sz="2000" dirty="0">
                <a:ea typeface="Calibri"/>
              </a:rPr>
              <a:t> </a:t>
            </a:r>
            <a:r>
              <a:rPr lang="ru-RU" sz="2000" dirty="0" err="1">
                <a:ea typeface="Calibri"/>
              </a:rPr>
              <a:t>сімвалізуюць</a:t>
            </a:r>
            <a:r>
              <a:rPr lang="ru-RU" sz="2000" dirty="0">
                <a:ea typeface="Calibri"/>
              </a:rPr>
              <a:t> </a:t>
            </a:r>
            <a:r>
              <a:rPr lang="ru-RU" sz="2000" dirty="0" err="1" smtClean="0">
                <a:ea typeface="Calibri"/>
              </a:rPr>
              <a:t>траістасць</a:t>
            </a:r>
            <a:r>
              <a:rPr lang="ru-RU" sz="2000" dirty="0" smtClean="0">
                <a:ea typeface="Calibri"/>
              </a:rPr>
              <a:t> </a:t>
            </a:r>
            <a:r>
              <a:rPr lang="ru-RU" sz="2000" dirty="0" err="1" smtClean="0">
                <a:ea typeface="Calibri"/>
              </a:rPr>
              <a:t>Троіцы</a:t>
            </a:r>
            <a:r>
              <a:rPr lang="ru-RU" sz="2000" dirty="0" smtClean="0">
                <a:ea typeface="Calibri"/>
              </a:rPr>
              <a:t>. </a:t>
            </a:r>
            <a:r>
              <a:rPr lang="ru-RU" sz="2000" dirty="0" err="1">
                <a:ea typeface="Calibri"/>
              </a:rPr>
              <a:t>Кампазіцыйна</a:t>
            </a:r>
            <a:r>
              <a:rPr lang="ru-RU" sz="2000" dirty="0">
                <a:ea typeface="Calibri"/>
              </a:rPr>
              <a:t> верхняя і </a:t>
            </a:r>
            <a:r>
              <a:rPr lang="ru-RU" sz="2000" dirty="0" err="1">
                <a:ea typeface="Calibri"/>
              </a:rPr>
              <a:t>ніжняя</a:t>
            </a:r>
            <a:r>
              <a:rPr lang="ru-RU" sz="2000" dirty="0">
                <a:ea typeface="Calibri"/>
              </a:rPr>
              <a:t> </a:t>
            </a:r>
            <a:r>
              <a:rPr lang="ru-RU" sz="2000" dirty="0" err="1">
                <a:ea typeface="Calibri"/>
              </a:rPr>
              <a:t>часткі</a:t>
            </a:r>
            <a:r>
              <a:rPr lang="ru-RU" sz="2000" dirty="0">
                <a:ea typeface="Calibri"/>
              </a:rPr>
              <a:t> </a:t>
            </a:r>
            <a:r>
              <a:rPr lang="ru-RU" sz="2000" dirty="0" err="1">
                <a:ea typeface="Calibri"/>
              </a:rPr>
              <a:t>арганічна</a:t>
            </a:r>
            <a:r>
              <a:rPr lang="ru-RU" sz="2000" dirty="0">
                <a:ea typeface="Calibri"/>
              </a:rPr>
              <a:t> </a:t>
            </a:r>
            <a:r>
              <a:rPr lang="ru-RU" sz="2000" dirty="0" err="1" smtClean="0">
                <a:ea typeface="Calibri"/>
              </a:rPr>
              <a:t>аб’яднаныя</a:t>
            </a:r>
            <a:r>
              <a:rPr lang="ru-RU" sz="2000" dirty="0" smtClean="0">
                <a:ea typeface="Calibri"/>
              </a:rPr>
              <a:t> </a:t>
            </a:r>
            <a:r>
              <a:rPr lang="ru-RU" sz="2000" dirty="0" err="1">
                <a:ea typeface="Calibri"/>
              </a:rPr>
              <a:t>выявай</a:t>
            </a:r>
            <a:r>
              <a:rPr lang="ru-RU" sz="2000" dirty="0">
                <a:ea typeface="Calibri"/>
              </a:rPr>
              <a:t> высока </a:t>
            </a:r>
            <a:r>
              <a:rPr lang="ru-RU" sz="2000" dirty="0" err="1">
                <a:ea typeface="Calibri"/>
              </a:rPr>
              <a:t>паднятых</a:t>
            </a:r>
            <a:r>
              <a:rPr lang="ru-RU" sz="2000" dirty="0">
                <a:ea typeface="Calibri"/>
              </a:rPr>
              <a:t> </a:t>
            </a:r>
            <a:r>
              <a:rPr lang="ru-RU" sz="2000" dirty="0" err="1">
                <a:ea typeface="Calibri"/>
              </a:rPr>
              <a:t>крылаў</a:t>
            </a:r>
            <a:r>
              <a:rPr lang="ru-RU" sz="2000" dirty="0">
                <a:ea typeface="Calibri"/>
              </a:rPr>
              <a:t> архангела </a:t>
            </a:r>
            <a:r>
              <a:rPr lang="ru-RU" sz="2000" dirty="0" err="1" smtClean="0">
                <a:ea typeface="Calibri"/>
              </a:rPr>
              <a:t>Гаўрыіла</a:t>
            </a:r>
            <a:r>
              <a:rPr lang="ru-RU" sz="2000" dirty="0" smtClean="0">
                <a:ea typeface="Calibri"/>
              </a:rPr>
              <a:t>. </a:t>
            </a:r>
            <a:r>
              <a:rPr lang="ru-RU" sz="2000" dirty="0" err="1">
                <a:ea typeface="Calibri"/>
              </a:rPr>
              <a:t>Мастацкія</a:t>
            </a:r>
            <a:r>
              <a:rPr lang="ru-RU" sz="2000" dirty="0">
                <a:ea typeface="Calibri"/>
              </a:rPr>
              <a:t> </a:t>
            </a:r>
            <a:r>
              <a:rPr lang="ru-RU" sz="2000" dirty="0" err="1">
                <a:ea typeface="Calibri"/>
              </a:rPr>
              <a:t>асаблівасці</a:t>
            </a:r>
            <a:r>
              <a:rPr lang="ru-RU" sz="2000" dirty="0">
                <a:ea typeface="Calibri"/>
              </a:rPr>
              <a:t> гравюры </a:t>
            </a:r>
            <a:r>
              <a:rPr lang="ru-RU" sz="2000" dirty="0" err="1">
                <a:ea typeface="Calibri"/>
              </a:rPr>
              <a:t>расцэньваліся</a:t>
            </a:r>
            <a:r>
              <a:rPr lang="ru-RU" sz="2000" dirty="0">
                <a:ea typeface="Calibri"/>
              </a:rPr>
              <a:t> па-</a:t>
            </a:r>
            <a:r>
              <a:rPr lang="ru-RU" sz="2000" dirty="0" err="1">
                <a:ea typeface="Calibri"/>
              </a:rPr>
              <a:t>рознаму</a:t>
            </a:r>
            <a:r>
              <a:rPr lang="ru-RU" sz="2000" dirty="0">
                <a:ea typeface="Calibri"/>
              </a:rPr>
              <a:t>. </a:t>
            </a:r>
            <a:r>
              <a:rPr lang="ru-RU" sz="2000" dirty="0" err="1" smtClean="0">
                <a:ea typeface="Calibri"/>
              </a:rPr>
              <a:t>Некаторыя</a:t>
            </a:r>
            <a:r>
              <a:rPr lang="ru-RU" sz="2000" dirty="0" smtClean="0">
                <a:ea typeface="Calibri"/>
              </a:rPr>
              <a:t> </a:t>
            </a:r>
            <a:r>
              <a:rPr lang="ru-RU" sz="2000" dirty="0" err="1" smtClean="0">
                <a:ea typeface="Calibri"/>
              </a:rPr>
              <a:t>даследчыкі</a:t>
            </a:r>
            <a:r>
              <a:rPr lang="ru-RU" sz="2000" dirty="0" smtClean="0">
                <a:ea typeface="Calibri"/>
              </a:rPr>
              <a:t> </a:t>
            </a:r>
            <a:r>
              <a:rPr lang="ru-RU" sz="2000" dirty="0" err="1">
                <a:ea typeface="Calibri"/>
              </a:rPr>
              <a:t>лічылі</a:t>
            </a:r>
            <a:r>
              <a:rPr lang="ru-RU" sz="2000" dirty="0">
                <a:ea typeface="Calibri"/>
              </a:rPr>
              <a:t>, </a:t>
            </a:r>
            <a:r>
              <a:rPr lang="ru-RU" sz="2000" dirty="0" err="1">
                <a:ea typeface="Calibri"/>
              </a:rPr>
              <a:t>што</a:t>
            </a:r>
            <a:r>
              <a:rPr lang="ru-RU" sz="2000" dirty="0">
                <a:ea typeface="Calibri"/>
              </a:rPr>
              <a:t> </a:t>
            </a:r>
            <a:r>
              <a:rPr lang="ru-RU" sz="2000" dirty="0" err="1">
                <a:ea typeface="Calibri"/>
              </a:rPr>
              <a:t>гэтая</a:t>
            </a:r>
            <a:r>
              <a:rPr lang="ru-RU" sz="2000" dirty="0">
                <a:ea typeface="Calibri"/>
              </a:rPr>
              <a:t> гравюра </a:t>
            </a:r>
            <a:r>
              <a:rPr lang="ru-RU" sz="2000" dirty="0" err="1">
                <a:ea typeface="Calibri"/>
              </a:rPr>
              <a:t>горш</a:t>
            </a:r>
            <a:r>
              <a:rPr lang="ru-RU" sz="2000" dirty="0">
                <a:ea typeface="Calibri"/>
              </a:rPr>
              <a:t> за </a:t>
            </a:r>
            <a:r>
              <a:rPr lang="ru-RU" sz="2000" dirty="0" err="1" smtClean="0">
                <a:ea typeface="Calibri"/>
              </a:rPr>
              <a:t>іншыя</a:t>
            </a:r>
            <a:r>
              <a:rPr lang="ru-RU" sz="2000" dirty="0" smtClean="0">
                <a:ea typeface="Calibri"/>
              </a:rPr>
              <a:t>.</a:t>
            </a:r>
            <a:r>
              <a:rPr lang="ru-RU" sz="2000" dirty="0" smtClean="0">
                <a:solidFill>
                  <a:prstClr val="white"/>
                </a:solidFill>
                <a:ea typeface="Calibri"/>
              </a:rPr>
              <a:t> </a:t>
            </a:r>
            <a:r>
              <a:rPr lang="ru-RU" sz="2000" dirty="0" err="1" smtClean="0">
                <a:solidFill>
                  <a:prstClr val="white"/>
                </a:solidFill>
                <a:ea typeface="Calibri"/>
              </a:rPr>
              <a:t>Узнікае</a:t>
            </a:r>
            <a:r>
              <a:rPr lang="ru-RU" sz="2000" dirty="0" smtClean="0">
                <a:solidFill>
                  <a:prstClr val="white"/>
                </a:solidFill>
                <a:ea typeface="Calibri"/>
              </a:rPr>
              <a:t> </a:t>
            </a:r>
            <a:r>
              <a:rPr lang="ru-RU" sz="2000" dirty="0" err="1" smtClean="0">
                <a:solidFill>
                  <a:prstClr val="white"/>
                </a:solidFill>
                <a:ea typeface="Calibri"/>
              </a:rPr>
              <a:t>ўражанне</a:t>
            </a:r>
            <a:r>
              <a:rPr lang="ru-RU" sz="2000" dirty="0" smtClean="0">
                <a:solidFill>
                  <a:prstClr val="white"/>
                </a:solidFill>
                <a:ea typeface="Calibri"/>
              </a:rPr>
              <a:t>, </a:t>
            </a:r>
            <a:r>
              <a:rPr lang="ru-RU" sz="2000" dirty="0" err="1" smtClean="0">
                <a:solidFill>
                  <a:prstClr val="white"/>
                </a:solidFill>
                <a:ea typeface="Calibri"/>
              </a:rPr>
              <a:t>што</a:t>
            </a:r>
            <a:r>
              <a:rPr lang="ru-RU" sz="2000" dirty="0" smtClean="0">
                <a:solidFill>
                  <a:prstClr val="white"/>
                </a:solidFill>
                <a:ea typeface="Calibri"/>
              </a:rPr>
              <a:t>, </a:t>
            </a:r>
            <a:r>
              <a:rPr lang="ru-RU" sz="2000" dirty="0" err="1" smtClean="0">
                <a:solidFill>
                  <a:prstClr val="white"/>
                </a:solidFill>
                <a:ea typeface="Calibri"/>
              </a:rPr>
              <a:t>напрыклад</a:t>
            </a:r>
            <a:r>
              <a:rPr lang="ru-RU" sz="2000" dirty="0" smtClean="0">
                <a:solidFill>
                  <a:prstClr val="white"/>
                </a:solidFill>
                <a:ea typeface="Calibri"/>
              </a:rPr>
              <a:t>, у гравюры «</a:t>
            </a:r>
            <a:r>
              <a:rPr lang="ru-RU" sz="2000" dirty="0" err="1" smtClean="0">
                <a:solidFill>
                  <a:prstClr val="white"/>
                </a:solidFill>
                <a:ea typeface="Calibri"/>
              </a:rPr>
              <a:t>Тройца</a:t>
            </a:r>
            <a:r>
              <a:rPr lang="ru-RU" sz="2000" dirty="0" smtClean="0">
                <a:solidFill>
                  <a:prstClr val="white"/>
                </a:solidFill>
                <a:ea typeface="Calibri"/>
              </a:rPr>
              <a:t>» </a:t>
            </a:r>
            <a:r>
              <a:rPr lang="be-BY" sz="2000" dirty="0" smtClean="0"/>
              <a:t>Скарына свядома паўтарае распаўсюджаную</a:t>
            </a:r>
            <a:r>
              <a:rPr lang="be-BY" sz="2000" dirty="0"/>
              <a:t>, </a:t>
            </a:r>
            <a:endParaRPr lang="ru-RU" sz="2000" dirty="0"/>
          </a:p>
        </p:txBody>
      </p:sp>
      <p:pic>
        <p:nvPicPr>
          <p:cNvPr id="19458" name="Picture 2" descr="D:\майкевич ю\проекты\скорина\гравюры\Image-46.jpg"/>
          <p:cNvPicPr>
            <a:picLocks noChangeAspect="1" noChangeArrowheads="1"/>
          </p:cNvPicPr>
          <p:nvPr/>
        </p:nvPicPr>
        <p:blipFill rotWithShape="1">
          <a:blip r:embed="rId2" cstate="print">
            <a:extLst>
              <a:ext uri="{28A0092B-C50C-407E-A947-70E740481C1C}">
                <a14:useLocalDpi xmlns="" xmlns:a14="http://schemas.microsoft.com/office/drawing/2010/main" val="0"/>
              </a:ext>
            </a:extLst>
          </a:blip>
          <a:srcRect l="3297" t="2083" r="2665" b="2149"/>
          <a:stretch/>
        </p:blipFill>
        <p:spPr bwMode="auto">
          <a:xfrm>
            <a:off x="5940152" y="87678"/>
            <a:ext cx="2999593" cy="4787349"/>
          </a:xfrm>
          <a:prstGeom prst="rect">
            <a:avLst/>
          </a:prstGeom>
          <a:noFill/>
          <a:extLst>
            <a:ext uri="{909E8E84-426E-40DD-AFC4-6F175D3DCCD1}">
              <a14:hiddenFill xmlns="" xmlns:a14="http://schemas.microsoft.com/office/drawing/2010/main">
                <a:solidFill>
                  <a:srgbClr val="FFFFFF"/>
                </a:solidFill>
              </a14:hiddenFill>
            </a:ext>
          </a:extLst>
        </p:spPr>
      </p:pic>
      <p:sp>
        <p:nvSpPr>
          <p:cNvPr id="4" name="Подзаголовок 2"/>
          <p:cNvSpPr txBox="1">
            <a:spLocks/>
          </p:cNvSpPr>
          <p:nvPr/>
        </p:nvSpPr>
        <p:spPr>
          <a:xfrm>
            <a:off x="-8384" y="4875027"/>
            <a:ext cx="9144000" cy="1982973"/>
          </a:xfrm>
          <a:prstGeom prst="rect">
            <a:avLst/>
          </a:prstGeom>
        </p:spPr>
        <p:txBody>
          <a:bodyPr vert="horz">
            <a:noAutofit/>
          </a:bodyPr>
          <a:lstStyle>
            <a:lvl1pPr marL="0" indent="0" algn="ctr" rtl="0" eaLnBrk="1" latinLnBrk="0" hangingPunct="1">
              <a:spcBef>
                <a:spcPct val="20000"/>
              </a:spcBef>
              <a:buClr>
                <a:schemeClr val="tx1">
                  <a:shade val="95000"/>
                </a:schemeClr>
              </a:buClr>
              <a:buSzPct val="65000"/>
              <a:buFont typeface="Wingdings 2"/>
              <a:buNone/>
              <a:defRPr kumimoji="0" sz="2800" kern="1200">
                <a:solidFill>
                  <a:schemeClr val="tx1"/>
                </a:solidFill>
                <a:latin typeface="+mn-lt"/>
                <a:ea typeface="+mn-ea"/>
                <a:cs typeface="+mn-cs"/>
              </a:defRPr>
            </a:lvl1pPr>
            <a:lvl2pPr marL="457200" indent="0" algn="ctr" rtl="0" eaLnBrk="1" latinLnBrk="0" hangingPunct="1">
              <a:spcBef>
                <a:spcPct val="20000"/>
              </a:spcBef>
              <a:buClr>
                <a:schemeClr val="tx1"/>
              </a:buClr>
              <a:buSzPct val="80000"/>
              <a:buFont typeface="Wingdings 2"/>
              <a:buNone/>
              <a:defRPr kumimoji="0" sz="2400" kern="1200">
                <a:solidFill>
                  <a:schemeClr val="tx1"/>
                </a:solidFill>
                <a:latin typeface="+mn-lt"/>
                <a:ea typeface="+mn-ea"/>
                <a:cs typeface="+mn-cs"/>
              </a:defRPr>
            </a:lvl2pPr>
            <a:lvl3pPr marL="914400" indent="0" algn="ctr" rtl="0" eaLnBrk="1" latinLnBrk="0" hangingPunct="1">
              <a:spcBef>
                <a:spcPct val="20000"/>
              </a:spcBef>
              <a:buClr>
                <a:schemeClr val="tx1"/>
              </a:buClr>
              <a:buSzPct val="95000"/>
              <a:buFont typeface="Wingdings"/>
              <a:buNone/>
              <a:defRPr kumimoji="0" sz="2200" kern="1200">
                <a:solidFill>
                  <a:schemeClr val="tx1"/>
                </a:solidFill>
                <a:latin typeface="+mn-lt"/>
                <a:ea typeface="+mn-ea"/>
                <a:cs typeface="+mn-cs"/>
              </a:defRPr>
            </a:lvl3pPr>
            <a:lvl4pPr marL="1371600" indent="0" algn="ctr" rtl="0" eaLnBrk="1" latinLnBrk="0" hangingPunct="1">
              <a:spcBef>
                <a:spcPct val="20000"/>
              </a:spcBef>
              <a:buClr>
                <a:schemeClr val="tx1"/>
              </a:buClr>
              <a:buSzPct val="100000"/>
              <a:buFont typeface="Wingdings 3"/>
              <a:buNone/>
              <a:defRPr kumimoji="0" sz="2000" kern="1200">
                <a:solidFill>
                  <a:schemeClr val="tx1"/>
                </a:solidFill>
                <a:latin typeface="+mn-lt"/>
                <a:ea typeface="+mn-ea"/>
                <a:cs typeface="+mn-cs"/>
              </a:defRPr>
            </a:lvl4pPr>
            <a:lvl5pPr marL="1828800" indent="0" algn="ctr" rtl="0" eaLnBrk="1" latinLnBrk="0" hangingPunct="1">
              <a:spcBef>
                <a:spcPct val="20000"/>
              </a:spcBef>
              <a:buClr>
                <a:schemeClr val="tx1"/>
              </a:buClr>
              <a:buFont typeface="Wingdings 2"/>
              <a:buNone/>
              <a:defRPr kumimoji="0" sz="2000" kern="1200">
                <a:solidFill>
                  <a:schemeClr val="tx1"/>
                </a:solidFill>
                <a:latin typeface="+mn-lt"/>
                <a:ea typeface="+mn-ea"/>
                <a:cs typeface="+mn-cs"/>
              </a:defRPr>
            </a:lvl5pPr>
            <a:lvl6pPr marL="2286000" indent="0" algn="ctr" rtl="0" eaLnBrk="1" latinLnBrk="0" hangingPunct="1">
              <a:spcBef>
                <a:spcPct val="20000"/>
              </a:spcBef>
              <a:buClr>
                <a:schemeClr val="tx1"/>
              </a:buClr>
              <a:buFont typeface="Wingdings 3"/>
              <a:buNone/>
              <a:defRPr kumimoji="0" sz="1800" kern="1200">
                <a:solidFill>
                  <a:schemeClr val="tx1"/>
                </a:solidFill>
                <a:latin typeface="+mn-lt"/>
                <a:ea typeface="+mn-ea"/>
                <a:cs typeface="+mn-cs"/>
              </a:defRPr>
            </a:lvl6pPr>
            <a:lvl7pPr marL="2743200" indent="0" algn="ctr" rtl="0" eaLnBrk="1" latinLnBrk="0" hangingPunct="1">
              <a:spcBef>
                <a:spcPct val="20000"/>
              </a:spcBef>
              <a:buClr>
                <a:schemeClr val="tx1"/>
              </a:buClr>
              <a:buFont typeface="Wingdings 2"/>
              <a:buNone/>
              <a:defRPr kumimoji="0" sz="1600" kern="1200">
                <a:solidFill>
                  <a:schemeClr val="tx1"/>
                </a:solidFill>
                <a:latin typeface="+mn-lt"/>
                <a:ea typeface="+mn-ea"/>
                <a:cs typeface="+mn-cs"/>
              </a:defRPr>
            </a:lvl7pPr>
            <a:lvl8pPr marL="3200400" indent="0" algn="ctr" rtl="0" eaLnBrk="1" latinLnBrk="0" hangingPunct="1">
              <a:spcBef>
                <a:spcPct val="20000"/>
              </a:spcBef>
              <a:buClr>
                <a:schemeClr val="tx1"/>
              </a:buClr>
              <a:buFont typeface="Wingdings 2"/>
              <a:buNone/>
              <a:defRPr kumimoji="0" sz="1400" kern="1200">
                <a:solidFill>
                  <a:schemeClr val="tx1"/>
                </a:solidFill>
                <a:latin typeface="+mn-lt"/>
                <a:ea typeface="+mn-ea"/>
                <a:cs typeface="+mn-cs"/>
              </a:defRPr>
            </a:lvl8pPr>
            <a:lvl9pPr marL="3657600" indent="0" algn="ctr" rtl="0" eaLnBrk="1" latinLnBrk="0" hangingPunct="1">
              <a:spcBef>
                <a:spcPct val="20000"/>
              </a:spcBef>
              <a:buClr>
                <a:schemeClr val="tx1"/>
              </a:buClr>
              <a:buFont typeface="Wingdings 2"/>
              <a:buNone/>
              <a:defRPr kumimoji="0" sz="1400" kern="1200" baseline="0">
                <a:solidFill>
                  <a:schemeClr val="tx1"/>
                </a:solidFill>
                <a:latin typeface="+mn-lt"/>
                <a:ea typeface="+mn-ea"/>
                <a:cs typeface="+mn-cs"/>
              </a:defRPr>
            </a:lvl9pPr>
          </a:lstStyle>
          <a:p>
            <a:pPr algn="just">
              <a:buClr>
                <a:prstClr val="white">
                  <a:shade val="95000"/>
                </a:prstClr>
              </a:buClr>
            </a:pPr>
            <a:r>
              <a:rPr lang="be-BY" sz="2000" dirty="0" smtClean="0"/>
              <a:t>вельмі </a:t>
            </a:r>
            <a:r>
              <a:rPr lang="be-BY" sz="2000" dirty="0"/>
              <a:t>папулярную работу Дзюрэра «Бітва архангела Міхаіла з д’ябламі». </a:t>
            </a:r>
            <a:r>
              <a:rPr lang="be-BY" sz="2000" dirty="0" smtClean="0"/>
              <a:t>Але і ў гэтую гравюру беларускі мастак здолеў унесці шмат свайго. Упершыню ён уводзіць у кампазіцыю трохлікага Бога – сімвал святла. Такім чынам ён асабліва ярка падкрэслівае пафас барацьбы дабра са злом. І да таго ж работа Скарыны выканана на больш высокім мастацкім узроўні. Між іншым, херувімы, змешчаныя на гэтай гравюры, быццам перанесеныя сюды з «Шасцідзёна».</a:t>
            </a:r>
            <a:endParaRPr lang="ru-RU" sz="2000" dirty="0"/>
          </a:p>
        </p:txBody>
      </p:sp>
    </p:spTree>
    <p:extLst>
      <p:ext uri="{BB962C8B-B14F-4D97-AF65-F5344CB8AC3E}">
        <p14:creationId xmlns="" xmlns:p14="http://schemas.microsoft.com/office/powerpoint/2010/main" val="4687369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0" y="260649"/>
            <a:ext cx="6094512" cy="6597352"/>
          </a:xfrm>
        </p:spPr>
        <p:txBody>
          <a:bodyPr>
            <a:normAutofit fontScale="85000" lnSpcReduction="20000"/>
          </a:bodyPr>
          <a:lstStyle/>
          <a:p>
            <a:r>
              <a:rPr lang="ru-RU" b="1" dirty="0" smtClean="0">
                <a:solidFill>
                  <a:schemeClr val="accent1"/>
                </a:solidFill>
                <a:ea typeface="Calibri"/>
              </a:rPr>
              <a:t>«</a:t>
            </a:r>
            <a:r>
              <a:rPr lang="ru-RU" b="1" dirty="0" err="1" smtClean="0">
                <a:solidFill>
                  <a:schemeClr val="accent1"/>
                </a:solidFill>
                <a:ea typeface="Calibri"/>
              </a:rPr>
              <a:t>Генеалагічнае</a:t>
            </a:r>
            <a:r>
              <a:rPr lang="ru-RU" b="1" dirty="0" smtClean="0">
                <a:solidFill>
                  <a:schemeClr val="accent1"/>
                </a:solidFill>
                <a:ea typeface="Calibri"/>
              </a:rPr>
              <a:t> </a:t>
            </a:r>
            <a:r>
              <a:rPr lang="ru-RU" b="1" dirty="0" err="1" smtClean="0">
                <a:solidFill>
                  <a:schemeClr val="accent1"/>
                </a:solidFill>
                <a:ea typeface="Calibri"/>
              </a:rPr>
              <a:t>дрэва</a:t>
            </a:r>
            <a:r>
              <a:rPr lang="ru-RU" b="1" dirty="0" smtClean="0">
                <a:solidFill>
                  <a:schemeClr val="accent1"/>
                </a:solidFill>
                <a:ea typeface="Calibri"/>
              </a:rPr>
              <a:t> </a:t>
            </a:r>
            <a:r>
              <a:rPr lang="ru-RU" b="1" dirty="0" err="1" smtClean="0">
                <a:solidFill>
                  <a:schemeClr val="accent1"/>
                </a:solidFill>
                <a:ea typeface="Calibri"/>
              </a:rPr>
              <a:t>Ісуса</a:t>
            </a:r>
            <a:r>
              <a:rPr lang="ru-RU" b="1" dirty="0" smtClean="0">
                <a:solidFill>
                  <a:schemeClr val="accent1"/>
                </a:solidFill>
                <a:ea typeface="Calibri"/>
              </a:rPr>
              <a:t>»,</a:t>
            </a:r>
            <a:r>
              <a:rPr lang="be-BY" b="1" dirty="0" smtClean="0">
                <a:solidFill>
                  <a:schemeClr val="accent1"/>
                </a:solidFill>
              </a:rPr>
              <a:t> альбо «</a:t>
            </a:r>
            <a:r>
              <a:rPr lang="be-BY" b="1" dirty="0">
                <a:solidFill>
                  <a:schemeClr val="accent1"/>
                </a:solidFill>
              </a:rPr>
              <a:t>Корань Іясеяў</a:t>
            </a:r>
            <a:r>
              <a:rPr lang="be-BY" b="1" dirty="0" smtClean="0">
                <a:solidFill>
                  <a:schemeClr val="accent1"/>
                </a:solidFill>
              </a:rPr>
              <a:t>»</a:t>
            </a:r>
            <a:r>
              <a:rPr lang="ru-RU" b="1" dirty="0" smtClean="0">
                <a:solidFill>
                  <a:schemeClr val="accent1"/>
                </a:solidFill>
                <a:ea typeface="Calibri"/>
              </a:rPr>
              <a:t>. </a:t>
            </a:r>
            <a:r>
              <a:rPr lang="ru-RU" dirty="0" err="1" smtClean="0">
                <a:ea typeface="Calibri"/>
              </a:rPr>
              <a:t>Ліст</a:t>
            </a:r>
            <a:r>
              <a:rPr lang="ru-RU" dirty="0" smtClean="0">
                <a:ea typeface="Calibri"/>
              </a:rPr>
              <a:t> 1 «</a:t>
            </a:r>
            <a:r>
              <a:rPr lang="ru-RU" dirty="0" err="1" smtClean="0">
                <a:ea typeface="Calibri"/>
              </a:rPr>
              <a:t>Псалтыра</a:t>
            </a:r>
            <a:r>
              <a:rPr lang="ru-RU" dirty="0" smtClean="0">
                <a:ea typeface="Calibri"/>
              </a:rPr>
              <a:t>». 6 </a:t>
            </a:r>
            <a:r>
              <a:rPr lang="ru-RU" dirty="0" err="1" smtClean="0">
                <a:ea typeface="Calibri"/>
              </a:rPr>
              <a:t>жніўня</a:t>
            </a:r>
            <a:r>
              <a:rPr lang="ru-RU" dirty="0" smtClean="0">
                <a:ea typeface="Calibri"/>
              </a:rPr>
              <a:t> 1517 г</a:t>
            </a:r>
            <a:r>
              <a:rPr lang="ru-RU" dirty="0">
                <a:ea typeface="Calibri"/>
              </a:rPr>
              <a:t>. 130х110 </a:t>
            </a:r>
            <a:r>
              <a:rPr lang="ru-RU" dirty="0" smtClean="0">
                <a:ea typeface="Calibri"/>
              </a:rPr>
              <a:t>мм. На гравюры </a:t>
            </a:r>
            <a:r>
              <a:rPr lang="ru-RU" dirty="0" err="1" smtClean="0">
                <a:ea typeface="Calibri"/>
              </a:rPr>
              <a:t>намаляваны</a:t>
            </a:r>
            <a:r>
              <a:rPr lang="ru-RU" dirty="0" smtClean="0">
                <a:ea typeface="Calibri"/>
              </a:rPr>
              <a:t> </a:t>
            </a:r>
            <a:r>
              <a:rPr lang="ru-RU" dirty="0" err="1" smtClean="0">
                <a:ea typeface="Calibri"/>
              </a:rPr>
              <a:t>Іясей</a:t>
            </a:r>
            <a:r>
              <a:rPr lang="ru-RU" dirty="0" smtClean="0">
                <a:ea typeface="Calibri"/>
              </a:rPr>
              <a:t>, </a:t>
            </a:r>
            <a:r>
              <a:rPr lang="ru-RU" dirty="0" err="1" smtClean="0">
                <a:ea typeface="Calibri"/>
              </a:rPr>
              <a:t>які</a:t>
            </a:r>
            <a:r>
              <a:rPr lang="ru-RU" dirty="0" smtClean="0">
                <a:ea typeface="Calibri"/>
              </a:rPr>
              <a:t> </a:t>
            </a:r>
            <a:r>
              <a:rPr lang="ru-RU" dirty="0" err="1" smtClean="0">
                <a:ea typeface="Calibri"/>
              </a:rPr>
              <a:t>ляжыць</a:t>
            </a:r>
            <a:r>
              <a:rPr lang="ru-RU" dirty="0" smtClean="0">
                <a:ea typeface="Calibri"/>
              </a:rPr>
              <a:t> каля </a:t>
            </a:r>
            <a:r>
              <a:rPr lang="ru-RU" dirty="0" err="1" smtClean="0">
                <a:ea typeface="Calibri"/>
              </a:rPr>
              <a:t>вады</a:t>
            </a:r>
            <a:r>
              <a:rPr lang="ru-RU" dirty="0" smtClean="0">
                <a:ea typeface="Calibri"/>
              </a:rPr>
              <a:t>. З </a:t>
            </a:r>
            <a:r>
              <a:rPr lang="ru-RU" dirty="0" err="1" smtClean="0">
                <a:ea typeface="Calibri"/>
              </a:rPr>
              <a:t>яго</a:t>
            </a:r>
            <a:r>
              <a:rPr lang="ru-RU" dirty="0" smtClean="0">
                <a:ea typeface="Calibri"/>
              </a:rPr>
              <a:t> </a:t>
            </a:r>
            <a:r>
              <a:rPr lang="ru-RU" dirty="0" err="1" smtClean="0">
                <a:ea typeface="Calibri"/>
              </a:rPr>
              <a:t>грудзей</a:t>
            </a:r>
            <a:r>
              <a:rPr lang="ru-RU" dirty="0" smtClean="0">
                <a:ea typeface="Calibri"/>
              </a:rPr>
              <a:t> </a:t>
            </a:r>
            <a:r>
              <a:rPr lang="ru-RU" dirty="0" err="1" smtClean="0">
                <a:ea typeface="Calibri"/>
              </a:rPr>
              <a:t>расце</a:t>
            </a:r>
            <a:r>
              <a:rPr lang="ru-RU" dirty="0" smtClean="0">
                <a:ea typeface="Calibri"/>
              </a:rPr>
              <a:t> </a:t>
            </a:r>
            <a:r>
              <a:rPr lang="ru-RU" dirty="0" err="1" smtClean="0">
                <a:ea typeface="Calibri"/>
              </a:rPr>
              <a:t>велізарнае</a:t>
            </a:r>
            <a:r>
              <a:rPr lang="ru-RU" dirty="0" smtClean="0">
                <a:ea typeface="Calibri"/>
              </a:rPr>
              <a:t> </a:t>
            </a:r>
            <a:r>
              <a:rPr lang="ru-RU" dirty="0" err="1" smtClean="0">
                <a:ea typeface="Calibri"/>
              </a:rPr>
              <a:t>дрэва</a:t>
            </a:r>
            <a:r>
              <a:rPr lang="ru-RU" dirty="0" smtClean="0">
                <a:ea typeface="Calibri"/>
              </a:rPr>
              <a:t>, </a:t>
            </a:r>
            <a:r>
              <a:rPr lang="ru-RU" dirty="0" err="1" smtClean="0">
                <a:ea typeface="Calibri"/>
              </a:rPr>
              <a:t>якое</a:t>
            </a:r>
            <a:r>
              <a:rPr lang="ru-RU" dirty="0" smtClean="0">
                <a:ea typeface="Calibri"/>
              </a:rPr>
              <a:t> </a:t>
            </a:r>
            <a:r>
              <a:rPr lang="ru-RU" dirty="0" err="1" smtClean="0">
                <a:ea typeface="Calibri"/>
              </a:rPr>
              <a:t>сімвалізуе</a:t>
            </a:r>
            <a:r>
              <a:rPr lang="ru-RU" dirty="0" smtClean="0">
                <a:ea typeface="Calibri"/>
              </a:rPr>
              <a:t> </a:t>
            </a:r>
            <a:r>
              <a:rPr lang="ru-RU" dirty="0" err="1" smtClean="0">
                <a:ea typeface="Calibri"/>
              </a:rPr>
              <a:t>радаслоўную</a:t>
            </a:r>
            <a:r>
              <a:rPr lang="ru-RU" dirty="0" smtClean="0">
                <a:ea typeface="Calibri"/>
              </a:rPr>
              <a:t> </a:t>
            </a:r>
            <a:r>
              <a:rPr lang="ru-RU" dirty="0" err="1" smtClean="0">
                <a:ea typeface="Calibri"/>
              </a:rPr>
              <a:t>цароў</a:t>
            </a:r>
            <a:r>
              <a:rPr lang="ru-RU" dirty="0" smtClean="0">
                <a:ea typeface="Calibri"/>
              </a:rPr>
              <a:t>. У </a:t>
            </a:r>
            <a:r>
              <a:rPr lang="ru-RU" dirty="0" err="1" smtClean="0">
                <a:ea typeface="Calibri"/>
              </a:rPr>
              <a:t>кароне</a:t>
            </a:r>
            <a:r>
              <a:rPr lang="ru-RU" dirty="0" smtClean="0">
                <a:ea typeface="Calibri"/>
              </a:rPr>
              <a:t> </a:t>
            </a:r>
            <a:r>
              <a:rPr lang="ru-RU" dirty="0" err="1" smtClean="0">
                <a:ea typeface="Calibri"/>
              </a:rPr>
              <a:t>дрэва</a:t>
            </a:r>
            <a:r>
              <a:rPr lang="ru-RU" dirty="0" smtClean="0">
                <a:ea typeface="Calibri"/>
              </a:rPr>
              <a:t> – </a:t>
            </a:r>
            <a:r>
              <a:rPr lang="ru-RU" dirty="0" err="1" smtClean="0">
                <a:ea typeface="Calibri"/>
              </a:rPr>
              <a:t>Саламон</a:t>
            </a:r>
            <a:r>
              <a:rPr lang="ru-RU" dirty="0" smtClean="0">
                <a:ea typeface="Calibri"/>
              </a:rPr>
              <a:t>, </a:t>
            </a:r>
            <a:r>
              <a:rPr lang="ru-RU" dirty="0" err="1" smtClean="0">
                <a:ea typeface="Calibri"/>
              </a:rPr>
              <a:t>Давід</a:t>
            </a:r>
            <a:r>
              <a:rPr lang="ru-RU" dirty="0" smtClean="0">
                <a:ea typeface="Calibri"/>
              </a:rPr>
              <a:t> і </a:t>
            </a:r>
            <a:r>
              <a:rPr lang="ru-RU" dirty="0" err="1" smtClean="0">
                <a:ea typeface="Calibri"/>
              </a:rPr>
              <a:t>іншыя</a:t>
            </a:r>
            <a:r>
              <a:rPr lang="ru-RU" dirty="0" smtClean="0">
                <a:ea typeface="Calibri"/>
              </a:rPr>
              <a:t> </a:t>
            </a:r>
            <a:r>
              <a:rPr lang="ru-RU" dirty="0" err="1" smtClean="0">
                <a:ea typeface="Calibri"/>
              </a:rPr>
              <a:t>цары</a:t>
            </a:r>
            <a:r>
              <a:rPr lang="ru-RU" dirty="0" smtClean="0">
                <a:ea typeface="Calibri"/>
              </a:rPr>
              <a:t>, а на </a:t>
            </a:r>
            <a:r>
              <a:rPr lang="ru-RU" dirty="0" err="1" smtClean="0">
                <a:ea typeface="Calibri"/>
              </a:rPr>
              <a:t>вяршыні</a:t>
            </a:r>
            <a:r>
              <a:rPr lang="ru-RU" dirty="0" smtClean="0">
                <a:ea typeface="Calibri"/>
              </a:rPr>
              <a:t> – </a:t>
            </a:r>
            <a:r>
              <a:rPr lang="ru-RU" dirty="0" err="1" smtClean="0">
                <a:ea typeface="Calibri"/>
              </a:rPr>
              <a:t>Маці</a:t>
            </a:r>
            <a:r>
              <a:rPr lang="ru-RU" dirty="0" smtClean="0">
                <a:ea typeface="Calibri"/>
              </a:rPr>
              <a:t> </a:t>
            </a:r>
            <a:r>
              <a:rPr lang="ru-RU" dirty="0" err="1">
                <a:ea typeface="Calibri"/>
              </a:rPr>
              <a:t>Б</a:t>
            </a:r>
            <a:r>
              <a:rPr lang="ru-RU" dirty="0" err="1" smtClean="0">
                <a:ea typeface="Calibri"/>
              </a:rPr>
              <a:t>ожая</a:t>
            </a:r>
            <a:r>
              <a:rPr lang="ru-RU" dirty="0" smtClean="0">
                <a:ea typeface="Calibri"/>
              </a:rPr>
              <a:t> з </a:t>
            </a:r>
            <a:r>
              <a:rPr lang="ru-RU" dirty="0" err="1" smtClean="0">
                <a:ea typeface="Calibri"/>
              </a:rPr>
              <a:t>дзіцём</a:t>
            </a:r>
            <a:r>
              <a:rPr lang="ru-RU" dirty="0" smtClean="0">
                <a:ea typeface="Calibri"/>
              </a:rPr>
              <a:t> </a:t>
            </a:r>
            <a:r>
              <a:rPr lang="ru-RU" dirty="0" err="1" smtClean="0">
                <a:ea typeface="Calibri"/>
              </a:rPr>
              <a:t>Хрыстом</a:t>
            </a:r>
            <a:r>
              <a:rPr lang="ru-RU" dirty="0" smtClean="0">
                <a:ea typeface="Calibri"/>
              </a:rPr>
              <a:t> на руках. </a:t>
            </a:r>
            <a:r>
              <a:rPr lang="ru-RU" dirty="0" err="1">
                <a:ea typeface="Calibri"/>
              </a:rPr>
              <a:t>Храналагічна</a:t>
            </a:r>
            <a:r>
              <a:rPr lang="ru-RU" dirty="0">
                <a:ea typeface="Calibri"/>
              </a:rPr>
              <a:t> </a:t>
            </a:r>
            <a:r>
              <a:rPr lang="ru-RU" dirty="0" err="1">
                <a:ea typeface="Calibri"/>
              </a:rPr>
              <a:t>гэта</a:t>
            </a:r>
            <a:r>
              <a:rPr lang="ru-RU" dirty="0">
                <a:ea typeface="Calibri"/>
              </a:rPr>
              <a:t> самая ранняя </a:t>
            </a:r>
            <a:r>
              <a:rPr lang="ru-RU" dirty="0" err="1">
                <a:ea typeface="Calibri"/>
              </a:rPr>
              <a:t>ілюстрацыя</a:t>
            </a:r>
            <a:r>
              <a:rPr lang="ru-RU" dirty="0">
                <a:ea typeface="Calibri"/>
              </a:rPr>
              <a:t> ў «</a:t>
            </a:r>
            <a:r>
              <a:rPr lang="ru-RU" dirty="0" err="1">
                <a:ea typeface="Calibri"/>
              </a:rPr>
              <a:t>Бібліі</a:t>
            </a:r>
            <a:r>
              <a:rPr lang="ru-RU" dirty="0">
                <a:ea typeface="Calibri"/>
              </a:rPr>
              <a:t>» Скарыны і ў </a:t>
            </a:r>
            <a:r>
              <a:rPr lang="ru-RU" dirty="0" err="1">
                <a:ea typeface="Calibri"/>
              </a:rPr>
              <a:t>беларускім</a:t>
            </a:r>
            <a:r>
              <a:rPr lang="ru-RU" dirty="0">
                <a:ea typeface="Calibri"/>
              </a:rPr>
              <a:t> і </a:t>
            </a:r>
            <a:r>
              <a:rPr lang="ru-RU" dirty="0" err="1">
                <a:ea typeface="Calibri"/>
              </a:rPr>
              <a:t>ўсходнеславянскім</a:t>
            </a:r>
            <a:r>
              <a:rPr lang="ru-RU" dirty="0">
                <a:ea typeface="Calibri"/>
              </a:rPr>
              <a:t> </a:t>
            </a:r>
            <a:r>
              <a:rPr lang="ru-RU" dirty="0" err="1">
                <a:ea typeface="Calibri"/>
              </a:rPr>
              <a:t>кнігадрукаванні</a:t>
            </a:r>
            <a:r>
              <a:rPr lang="ru-RU" dirty="0">
                <a:ea typeface="Calibri"/>
              </a:rPr>
              <a:t> </a:t>
            </a:r>
            <a:r>
              <a:rPr lang="ru-RU" dirty="0" err="1">
                <a:ea typeface="Calibri"/>
              </a:rPr>
              <a:t>наогул</a:t>
            </a:r>
            <a:r>
              <a:rPr lang="ru-RU" dirty="0" smtClean="0">
                <a:ea typeface="Calibri"/>
              </a:rPr>
              <a:t>.</a:t>
            </a:r>
            <a:r>
              <a:rPr lang="be-BY" dirty="0"/>
              <a:t> </a:t>
            </a:r>
            <a:r>
              <a:rPr lang="be-BY" dirty="0" smtClean="0"/>
              <a:t>«</a:t>
            </a:r>
            <a:r>
              <a:rPr lang="be-BY" dirty="0"/>
              <a:t>Генеалагічнае дрэва </a:t>
            </a:r>
            <a:r>
              <a:rPr lang="be-BY" dirty="0" smtClean="0"/>
              <a:t>Ісуса» </a:t>
            </a:r>
            <a:r>
              <a:rPr lang="be-BY" dirty="0"/>
              <a:t>нагадвае </a:t>
            </a:r>
            <a:r>
              <a:rPr lang="be-BY" dirty="0" smtClean="0"/>
              <a:t>змешчаныя гравюры </a:t>
            </a:r>
            <a:r>
              <a:rPr lang="be-BY" dirty="0"/>
              <a:t>ў «Нюрнбергскай хроніцы» </a:t>
            </a:r>
            <a:r>
              <a:rPr lang="be-BY" dirty="0" smtClean="0"/>
              <a:t>Х. Шэдэля </a:t>
            </a:r>
            <a:r>
              <a:rPr lang="be-BY" dirty="0"/>
              <a:t>1493 г. і ў чэшскай Бібліі 1506 г. Толькі ў гэтых выданнях радаслоўная паказана на некалькіх аркушах, а ў Скарыны ўсё сабрана ў адзінай кампазіцыі. Мастак смела рэдагуе радаслоўную, выкідвае менш важных цароў. Кампазіцыя атрымалася больш </a:t>
            </a:r>
            <a:r>
              <a:rPr lang="be-BY" dirty="0" smtClean="0"/>
              <a:t>вобразная </a:t>
            </a:r>
            <a:r>
              <a:rPr lang="be-BY" dirty="0"/>
              <a:t>і </a:t>
            </a:r>
            <a:r>
              <a:rPr lang="be-BY" dirty="0" smtClean="0"/>
              <a:t>выразная.</a:t>
            </a:r>
            <a:endParaRPr lang="ru-RU" dirty="0"/>
          </a:p>
          <a:p>
            <a:endParaRPr lang="ru-RU" dirty="0"/>
          </a:p>
        </p:txBody>
      </p:sp>
      <p:pic>
        <p:nvPicPr>
          <p:cNvPr id="27650" name="Picture 2" descr="D:\майкевич ю\проекты\скорина\гравюры\Image-07.jpg"/>
          <p:cNvPicPr>
            <a:picLocks noChangeAspect="1" noChangeArrowheads="1"/>
          </p:cNvPicPr>
          <p:nvPr/>
        </p:nvPicPr>
        <p:blipFill rotWithShape="1">
          <a:blip r:embed="rId2" cstate="print">
            <a:extLst>
              <a:ext uri="{28A0092B-C50C-407E-A947-70E740481C1C}">
                <a14:useLocalDpi xmlns="" xmlns:a14="http://schemas.microsoft.com/office/drawing/2010/main" val="0"/>
              </a:ext>
            </a:extLst>
          </a:blip>
          <a:srcRect l="2304" t="2738" r="2601" b="2001"/>
          <a:stretch/>
        </p:blipFill>
        <p:spPr bwMode="auto">
          <a:xfrm>
            <a:off x="6090227" y="1124744"/>
            <a:ext cx="3024336" cy="3655586"/>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4687369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20847" y="188640"/>
            <a:ext cx="5522753" cy="6408712"/>
          </a:xfrm>
        </p:spPr>
        <p:txBody>
          <a:bodyPr>
            <a:normAutofit fontScale="92500" lnSpcReduction="20000"/>
          </a:bodyPr>
          <a:lstStyle/>
          <a:p>
            <a:r>
              <a:rPr lang="ru-RU" b="1" dirty="0" smtClean="0">
                <a:solidFill>
                  <a:schemeClr val="accent1"/>
                </a:solidFill>
                <a:ea typeface="Calibri"/>
              </a:rPr>
              <a:t>«</a:t>
            </a:r>
            <a:r>
              <a:rPr lang="ru-RU" b="1" dirty="0" err="1" smtClean="0">
                <a:solidFill>
                  <a:schemeClr val="accent1"/>
                </a:solidFill>
                <a:ea typeface="Calibri"/>
              </a:rPr>
              <a:t>Гасподь</a:t>
            </a:r>
            <a:r>
              <a:rPr lang="ru-RU" b="1" dirty="0" smtClean="0">
                <a:solidFill>
                  <a:schemeClr val="accent1"/>
                </a:solidFill>
                <a:ea typeface="Calibri"/>
              </a:rPr>
              <a:t> </a:t>
            </a:r>
            <a:r>
              <a:rPr lang="ru-RU" b="1" dirty="0" err="1">
                <a:solidFill>
                  <a:schemeClr val="accent1"/>
                </a:solidFill>
                <a:ea typeface="Calibri"/>
              </a:rPr>
              <a:t>Богъ</a:t>
            </a:r>
            <a:r>
              <a:rPr lang="ru-RU" b="1" dirty="0">
                <a:solidFill>
                  <a:schemeClr val="accent1"/>
                </a:solidFill>
                <a:ea typeface="Calibri"/>
              </a:rPr>
              <a:t> глаголет </a:t>
            </a:r>
            <a:r>
              <a:rPr lang="ru-RU" b="1" dirty="0" err="1" smtClean="0">
                <a:solidFill>
                  <a:schemeClr val="accent1"/>
                </a:solidFill>
                <a:ea typeface="Calibri"/>
              </a:rPr>
              <a:t>къ</a:t>
            </a:r>
            <a:r>
              <a:rPr lang="ru-RU" b="1" dirty="0" smtClean="0">
                <a:solidFill>
                  <a:schemeClr val="accent1"/>
                </a:solidFill>
                <a:ea typeface="Calibri"/>
              </a:rPr>
              <a:t> Моисею </a:t>
            </a:r>
            <a:r>
              <a:rPr lang="ru-RU" b="1" dirty="0">
                <a:solidFill>
                  <a:schemeClr val="accent1"/>
                </a:solidFill>
                <a:ea typeface="Calibri"/>
              </a:rPr>
              <a:t>у храму Сведения</a:t>
            </a:r>
            <a:r>
              <a:rPr lang="ru-RU" b="1" dirty="0" smtClean="0">
                <a:solidFill>
                  <a:schemeClr val="accent1"/>
                </a:solidFill>
                <a:ea typeface="Calibri"/>
              </a:rPr>
              <a:t>» («</a:t>
            </a:r>
            <a:r>
              <a:rPr lang="ru-RU" b="1" dirty="0">
                <a:solidFill>
                  <a:schemeClr val="accent1"/>
                </a:solidFill>
                <a:ea typeface="Calibri"/>
              </a:rPr>
              <a:t>Бог </a:t>
            </a:r>
            <a:r>
              <a:rPr lang="ru-RU" b="1" dirty="0" smtClean="0">
                <a:solidFill>
                  <a:schemeClr val="accent1"/>
                </a:solidFill>
                <a:ea typeface="Calibri"/>
              </a:rPr>
              <a:t>і </a:t>
            </a:r>
            <a:r>
              <a:rPr lang="ru-RU" b="1" dirty="0" err="1" smtClean="0">
                <a:solidFill>
                  <a:schemeClr val="accent1"/>
                </a:solidFill>
                <a:ea typeface="Calibri"/>
              </a:rPr>
              <a:t>Маісей</a:t>
            </a:r>
            <a:r>
              <a:rPr lang="ru-RU" b="1" dirty="0" smtClean="0">
                <a:solidFill>
                  <a:schemeClr val="accent1"/>
                </a:solidFill>
                <a:ea typeface="Calibri"/>
              </a:rPr>
              <a:t>»). </a:t>
            </a:r>
            <a:r>
              <a:rPr lang="ru-RU" dirty="0" err="1" smtClean="0">
                <a:ea typeface="Calibri"/>
              </a:rPr>
              <a:t>Тытульны</a:t>
            </a:r>
            <a:r>
              <a:rPr lang="ru-RU" dirty="0" smtClean="0">
                <a:ea typeface="Calibri"/>
              </a:rPr>
              <a:t> </a:t>
            </a:r>
            <a:r>
              <a:rPr lang="ru-RU" dirty="0" err="1" smtClean="0">
                <a:ea typeface="Calibri"/>
              </a:rPr>
              <a:t>ліст</a:t>
            </a:r>
            <a:r>
              <a:rPr lang="ru-RU" dirty="0" smtClean="0">
                <a:ea typeface="Calibri"/>
              </a:rPr>
              <a:t> </a:t>
            </a:r>
            <a:r>
              <a:rPr lang="ru-RU" dirty="0" err="1" smtClean="0">
                <a:ea typeface="Calibri"/>
              </a:rPr>
              <a:t>кнігі</a:t>
            </a:r>
            <a:r>
              <a:rPr lang="ru-RU" dirty="0" smtClean="0">
                <a:ea typeface="Calibri"/>
              </a:rPr>
              <a:t> «</a:t>
            </a:r>
            <a:r>
              <a:rPr lang="ru-RU" dirty="0" err="1" smtClean="0">
                <a:ea typeface="Calibri"/>
              </a:rPr>
              <a:t>Левіт</a:t>
            </a:r>
            <a:r>
              <a:rPr lang="ru-RU" dirty="0" smtClean="0">
                <a:ea typeface="Calibri"/>
              </a:rPr>
              <a:t>». </a:t>
            </a:r>
            <a:r>
              <a:rPr lang="ru-RU" dirty="0">
                <a:ea typeface="Calibri"/>
              </a:rPr>
              <a:t>105х105,5 </a:t>
            </a:r>
            <a:r>
              <a:rPr lang="ru-RU" dirty="0" smtClean="0">
                <a:ea typeface="Calibri"/>
              </a:rPr>
              <a:t>мм. На гравюры </a:t>
            </a:r>
            <a:r>
              <a:rPr lang="ru-RU" dirty="0" err="1" smtClean="0">
                <a:ea typeface="Calibri"/>
              </a:rPr>
              <a:t>адлюстраваны</a:t>
            </a:r>
            <a:r>
              <a:rPr lang="ru-RU" dirty="0" smtClean="0">
                <a:ea typeface="Calibri"/>
              </a:rPr>
              <a:t> </a:t>
            </a:r>
            <a:r>
              <a:rPr lang="ru-RU" dirty="0" err="1" smtClean="0">
                <a:ea typeface="Calibri"/>
              </a:rPr>
              <a:t>велічны</a:t>
            </a:r>
            <a:r>
              <a:rPr lang="ru-RU" dirty="0" smtClean="0">
                <a:ea typeface="Calibri"/>
              </a:rPr>
              <a:t> храм, а </a:t>
            </a:r>
            <a:r>
              <a:rPr lang="ru-RU" dirty="0" err="1" smtClean="0">
                <a:ea typeface="Calibri"/>
              </a:rPr>
              <a:t>перад</a:t>
            </a:r>
            <a:r>
              <a:rPr lang="ru-RU" dirty="0" smtClean="0">
                <a:ea typeface="Calibri"/>
              </a:rPr>
              <a:t> </a:t>
            </a:r>
            <a:r>
              <a:rPr lang="ru-RU" dirty="0" err="1" smtClean="0">
                <a:ea typeface="Calibri"/>
              </a:rPr>
              <a:t>ім</a:t>
            </a:r>
            <a:r>
              <a:rPr lang="ru-RU" dirty="0" smtClean="0">
                <a:ea typeface="Calibri"/>
              </a:rPr>
              <a:t> – Май</a:t>
            </a:r>
            <a:r>
              <a:rPr lang="be-BY" dirty="0" smtClean="0">
                <a:ea typeface="Calibri"/>
              </a:rPr>
              <a:t>сей, які пачціва слухае запаветы Саваофа. </a:t>
            </a:r>
            <a:r>
              <a:rPr lang="ru-RU" dirty="0">
                <a:ea typeface="Calibri"/>
              </a:rPr>
              <a:t>Гравюра па </a:t>
            </a:r>
            <a:r>
              <a:rPr lang="ru-RU" dirty="0" smtClean="0">
                <a:ea typeface="Calibri"/>
              </a:rPr>
              <a:t>мастацкіх </a:t>
            </a:r>
            <a:r>
              <a:rPr lang="ru-RU" dirty="0" err="1" smtClean="0">
                <a:ea typeface="Calibri"/>
              </a:rPr>
              <a:t>якасцях</a:t>
            </a:r>
            <a:r>
              <a:rPr lang="ru-RU" dirty="0" smtClean="0">
                <a:ea typeface="Calibri"/>
              </a:rPr>
              <a:t> </a:t>
            </a:r>
            <a:r>
              <a:rPr lang="ru-RU" dirty="0" err="1">
                <a:ea typeface="Calibri"/>
              </a:rPr>
              <a:t>саступае</a:t>
            </a:r>
            <a:r>
              <a:rPr lang="ru-RU" dirty="0">
                <a:ea typeface="Calibri"/>
              </a:rPr>
              <a:t> </a:t>
            </a:r>
            <a:r>
              <a:rPr lang="ru-RU" dirty="0" err="1">
                <a:ea typeface="Calibri"/>
              </a:rPr>
              <a:t>іншым</a:t>
            </a:r>
            <a:r>
              <a:rPr lang="ru-RU" dirty="0">
                <a:ea typeface="Calibri"/>
              </a:rPr>
              <a:t> </a:t>
            </a:r>
            <a:r>
              <a:rPr lang="ru-RU" dirty="0" err="1" smtClean="0">
                <a:ea typeface="Calibri"/>
              </a:rPr>
              <a:t>ілюстрацыям</a:t>
            </a:r>
            <a:r>
              <a:rPr lang="ru-RU" dirty="0" smtClean="0">
                <a:ea typeface="Calibri"/>
              </a:rPr>
              <a:t> </a:t>
            </a:r>
            <a:r>
              <a:rPr lang="ru-RU" dirty="0" err="1">
                <a:ea typeface="Calibri"/>
              </a:rPr>
              <a:t>Бібліі</a:t>
            </a:r>
            <a:r>
              <a:rPr lang="ru-RU" dirty="0">
                <a:ea typeface="Calibri"/>
              </a:rPr>
              <a:t>. Яна </a:t>
            </a:r>
            <a:r>
              <a:rPr lang="ru-RU" dirty="0" err="1">
                <a:ea typeface="Calibri"/>
              </a:rPr>
              <a:t>некалькі</a:t>
            </a:r>
            <a:r>
              <a:rPr lang="ru-RU" dirty="0">
                <a:ea typeface="Calibri"/>
              </a:rPr>
              <a:t> плоская ў </a:t>
            </a:r>
            <a:r>
              <a:rPr lang="ru-RU" dirty="0" err="1">
                <a:ea typeface="Calibri"/>
              </a:rPr>
              <a:t>прасторавым</a:t>
            </a:r>
            <a:r>
              <a:rPr lang="ru-RU" dirty="0">
                <a:ea typeface="Calibri"/>
              </a:rPr>
              <a:t> </a:t>
            </a:r>
            <a:r>
              <a:rPr lang="ru-RU" dirty="0" err="1">
                <a:ea typeface="Calibri"/>
              </a:rPr>
              <a:t>рашэнні</a:t>
            </a:r>
            <a:r>
              <a:rPr lang="ru-RU" dirty="0">
                <a:ea typeface="Calibri"/>
              </a:rPr>
              <a:t>, </a:t>
            </a:r>
            <a:r>
              <a:rPr lang="ru-RU" dirty="0" smtClean="0">
                <a:ea typeface="Calibri"/>
              </a:rPr>
              <a:t>форма </a:t>
            </a:r>
            <a:r>
              <a:rPr lang="ru-RU" dirty="0" err="1" smtClean="0">
                <a:ea typeface="Calibri"/>
              </a:rPr>
              <a:t>выяўлена</a:t>
            </a:r>
            <a:r>
              <a:rPr lang="ru-RU" dirty="0" smtClean="0">
                <a:ea typeface="Calibri"/>
              </a:rPr>
              <a:t> </a:t>
            </a:r>
            <a:r>
              <a:rPr lang="ru-RU" dirty="0" err="1">
                <a:ea typeface="Calibri"/>
              </a:rPr>
              <a:t>шчыльнымі</a:t>
            </a:r>
            <a:r>
              <a:rPr lang="ru-RU" dirty="0">
                <a:ea typeface="Calibri"/>
              </a:rPr>
              <a:t> </a:t>
            </a:r>
            <a:r>
              <a:rPr lang="ru-RU" dirty="0" err="1">
                <a:ea typeface="Calibri"/>
              </a:rPr>
              <a:t>рыскамі</a:t>
            </a:r>
            <a:r>
              <a:rPr lang="ru-RU" dirty="0">
                <a:ea typeface="Calibri"/>
              </a:rPr>
              <a:t>, </a:t>
            </a:r>
            <a:r>
              <a:rPr lang="ru-RU" dirty="0" err="1">
                <a:ea typeface="Calibri"/>
              </a:rPr>
              <a:t>пакладзенымі</a:t>
            </a:r>
            <a:r>
              <a:rPr lang="ru-RU" dirty="0">
                <a:ea typeface="Calibri"/>
              </a:rPr>
              <a:t> ў розных </a:t>
            </a:r>
            <a:r>
              <a:rPr lang="ru-RU" dirty="0" err="1">
                <a:ea typeface="Calibri"/>
              </a:rPr>
              <a:t>напрамках</a:t>
            </a:r>
            <a:r>
              <a:rPr lang="ru-RU" dirty="0">
                <a:ea typeface="Calibri"/>
              </a:rPr>
              <a:t>. </a:t>
            </a:r>
            <a:r>
              <a:rPr lang="ru-RU" dirty="0" err="1">
                <a:ea typeface="Calibri"/>
              </a:rPr>
              <a:t>Яе</a:t>
            </a:r>
            <a:r>
              <a:rPr lang="ru-RU" dirty="0">
                <a:ea typeface="Calibri"/>
              </a:rPr>
              <a:t> </a:t>
            </a:r>
            <a:r>
              <a:rPr lang="ru-RU" dirty="0" err="1">
                <a:ea typeface="Calibri"/>
              </a:rPr>
              <a:t>можна</a:t>
            </a:r>
            <a:r>
              <a:rPr lang="ru-RU" dirty="0">
                <a:ea typeface="Calibri"/>
              </a:rPr>
              <a:t> </a:t>
            </a:r>
            <a:r>
              <a:rPr lang="ru-RU" dirty="0" err="1">
                <a:ea typeface="Calibri"/>
              </a:rPr>
              <a:t>аднесці</a:t>
            </a:r>
            <a:r>
              <a:rPr lang="ru-RU" dirty="0">
                <a:ea typeface="Calibri"/>
              </a:rPr>
              <a:t> да так званых </a:t>
            </a:r>
            <a:r>
              <a:rPr lang="ru-RU" dirty="0" err="1" smtClean="0">
                <a:ea typeface="Calibri"/>
              </a:rPr>
              <a:t>манументальных</a:t>
            </a:r>
            <a:r>
              <a:rPr lang="ru-RU" dirty="0" smtClean="0">
                <a:ea typeface="Calibri"/>
              </a:rPr>
              <a:t> </a:t>
            </a:r>
            <a:r>
              <a:rPr lang="ru-RU" dirty="0">
                <a:ea typeface="Calibri"/>
              </a:rPr>
              <a:t>па </a:t>
            </a:r>
            <a:r>
              <a:rPr lang="ru-RU" dirty="0" err="1">
                <a:ea typeface="Calibri"/>
              </a:rPr>
              <a:t>стылі</a:t>
            </a:r>
            <a:r>
              <a:rPr lang="ru-RU" dirty="0">
                <a:ea typeface="Calibri"/>
              </a:rPr>
              <a:t> </a:t>
            </a:r>
            <a:r>
              <a:rPr lang="ru-RU" dirty="0" smtClean="0">
                <a:ea typeface="Calibri"/>
              </a:rPr>
              <a:t>гравюр </a:t>
            </a:r>
            <a:r>
              <a:rPr lang="ru-RU" dirty="0" err="1">
                <a:ea typeface="Calibri"/>
              </a:rPr>
              <a:t>Бібліі</a:t>
            </a:r>
            <a:r>
              <a:rPr lang="ru-RU" dirty="0" smtClean="0">
                <a:ea typeface="Calibri"/>
              </a:rPr>
              <a:t>.</a:t>
            </a:r>
            <a:r>
              <a:rPr lang="be-BY" dirty="0"/>
              <a:t> Вельмі ўдала, на супрацьстаўленні, </a:t>
            </a:r>
            <a:r>
              <a:rPr lang="be-BY" dirty="0" smtClean="0"/>
              <a:t>вырашаныя </a:t>
            </a:r>
            <a:r>
              <a:rPr lang="be-BY" dirty="0"/>
              <a:t>цэнтральныя вобразы гравюры – вобразы пакутлівага Майсея і магутнага Саваофа.</a:t>
            </a:r>
            <a:endParaRPr lang="ru-RU" dirty="0"/>
          </a:p>
          <a:p>
            <a:endParaRPr lang="ru-RU" dirty="0"/>
          </a:p>
        </p:txBody>
      </p:sp>
      <p:pic>
        <p:nvPicPr>
          <p:cNvPr id="2050" name="Picture 2" descr="D:\майкевич ю\проекты\скорина\гравюры\Image-05.jpg"/>
          <p:cNvPicPr>
            <a:picLocks noChangeAspect="1" noChangeArrowheads="1"/>
          </p:cNvPicPr>
          <p:nvPr/>
        </p:nvPicPr>
        <p:blipFill rotWithShape="1">
          <a:blip r:embed="rId2">
            <a:extLst>
              <a:ext uri="{28A0092B-C50C-407E-A947-70E740481C1C}">
                <a14:useLocalDpi xmlns="" xmlns:a14="http://schemas.microsoft.com/office/drawing/2010/main" val="0"/>
              </a:ext>
            </a:extLst>
          </a:blip>
          <a:srcRect l="2268" t="3313" r="2268" b="2265"/>
          <a:stretch/>
        </p:blipFill>
        <p:spPr bwMode="auto">
          <a:xfrm>
            <a:off x="5543600" y="1340768"/>
            <a:ext cx="3600400" cy="381993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46873694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059" y="260648"/>
            <a:ext cx="5214013" cy="6480720"/>
          </a:xfrm>
        </p:spPr>
        <p:txBody>
          <a:bodyPr>
            <a:normAutofit fontScale="85000" lnSpcReduction="20000"/>
          </a:bodyPr>
          <a:lstStyle/>
          <a:p>
            <a:pPr algn="just"/>
            <a:r>
              <a:rPr lang="ru-RU" b="1" dirty="0" smtClean="0">
                <a:solidFill>
                  <a:schemeClr val="accent1"/>
                </a:solidFill>
                <a:ea typeface="Calibri"/>
              </a:rPr>
              <a:t>«Песни царя </a:t>
            </a:r>
            <a:r>
              <a:rPr lang="ru-RU" b="1" dirty="0" err="1" smtClean="0">
                <a:solidFill>
                  <a:schemeClr val="accent1"/>
                </a:solidFill>
                <a:ea typeface="Calibri"/>
              </a:rPr>
              <a:t>Давыда</a:t>
            </a:r>
            <a:r>
              <a:rPr lang="ru-RU" b="1" dirty="0" smtClean="0">
                <a:solidFill>
                  <a:schemeClr val="accent1"/>
                </a:solidFill>
                <a:ea typeface="Calibri"/>
              </a:rPr>
              <a:t> еже </a:t>
            </a:r>
            <a:r>
              <a:rPr lang="ru-RU" b="1" dirty="0" err="1" smtClean="0">
                <a:solidFill>
                  <a:schemeClr val="accent1"/>
                </a:solidFill>
                <a:ea typeface="Calibri"/>
              </a:rPr>
              <a:t>словуть</a:t>
            </a:r>
            <a:r>
              <a:rPr lang="ru-RU" b="1" dirty="0" smtClean="0">
                <a:solidFill>
                  <a:schemeClr val="accent1"/>
                </a:solidFill>
                <a:ea typeface="Calibri"/>
              </a:rPr>
              <a:t> </a:t>
            </a:r>
            <a:r>
              <a:rPr lang="ru-RU" b="1" dirty="0" err="1" smtClean="0">
                <a:solidFill>
                  <a:schemeClr val="accent1"/>
                </a:solidFill>
                <a:ea typeface="Calibri"/>
              </a:rPr>
              <a:t>Псалтыръ</a:t>
            </a:r>
            <a:r>
              <a:rPr lang="ru-RU" b="1" dirty="0" smtClean="0">
                <a:solidFill>
                  <a:schemeClr val="accent1"/>
                </a:solidFill>
                <a:ea typeface="Calibri"/>
              </a:rPr>
              <a:t>» («</a:t>
            </a:r>
            <a:r>
              <a:rPr lang="ru-RU" b="1" dirty="0" err="1" smtClean="0">
                <a:solidFill>
                  <a:schemeClr val="accent1"/>
                </a:solidFill>
                <a:ea typeface="Calibri"/>
              </a:rPr>
              <a:t>Цар</a:t>
            </a:r>
            <a:r>
              <a:rPr lang="ru-RU" b="1" dirty="0" smtClean="0">
                <a:solidFill>
                  <a:schemeClr val="accent1"/>
                </a:solidFill>
                <a:ea typeface="Calibri"/>
              </a:rPr>
              <a:t> </a:t>
            </a:r>
            <a:r>
              <a:rPr lang="ru-RU" b="1" dirty="0" err="1" smtClean="0">
                <a:solidFill>
                  <a:schemeClr val="accent1"/>
                </a:solidFill>
                <a:ea typeface="Calibri"/>
              </a:rPr>
              <a:t>Давід</a:t>
            </a:r>
            <a:r>
              <a:rPr lang="ru-RU" b="1" dirty="0" smtClean="0">
                <a:solidFill>
                  <a:schemeClr val="accent1"/>
                </a:solidFill>
                <a:ea typeface="Calibri"/>
              </a:rPr>
              <a:t>»). </a:t>
            </a:r>
            <a:r>
              <a:rPr lang="ru-RU" dirty="0" err="1" smtClean="0">
                <a:ea typeface="Calibri"/>
              </a:rPr>
              <a:t>Ліст</a:t>
            </a:r>
            <a:r>
              <a:rPr lang="ru-RU" dirty="0" smtClean="0">
                <a:ea typeface="Calibri"/>
              </a:rPr>
              <a:t> 16 «</a:t>
            </a:r>
            <a:r>
              <a:rPr lang="ru-RU" dirty="0" err="1" smtClean="0">
                <a:ea typeface="Calibri"/>
              </a:rPr>
              <a:t>Псалтыра</a:t>
            </a:r>
            <a:r>
              <a:rPr lang="ru-RU" dirty="0" smtClean="0">
                <a:ea typeface="Calibri"/>
              </a:rPr>
              <a:t>». 6 </a:t>
            </a:r>
            <a:r>
              <a:rPr lang="ru-RU" dirty="0" err="1" smtClean="0">
                <a:ea typeface="Calibri"/>
              </a:rPr>
              <a:t>жніўня</a:t>
            </a:r>
            <a:r>
              <a:rPr lang="ru-RU" dirty="0" smtClean="0">
                <a:ea typeface="Calibri"/>
              </a:rPr>
              <a:t> 1517 г</a:t>
            </a:r>
            <a:r>
              <a:rPr lang="ru-RU" dirty="0">
                <a:ea typeface="Calibri"/>
              </a:rPr>
              <a:t>. 61х44 </a:t>
            </a:r>
            <a:r>
              <a:rPr lang="ru-RU" dirty="0" smtClean="0">
                <a:ea typeface="Calibri"/>
              </a:rPr>
              <a:t>мм.</a:t>
            </a:r>
            <a:r>
              <a:rPr lang="ru-RU" dirty="0">
                <a:ea typeface="Calibri"/>
              </a:rPr>
              <a:t> </a:t>
            </a:r>
            <a:r>
              <a:rPr lang="ru-RU" dirty="0" err="1">
                <a:ea typeface="Calibri"/>
              </a:rPr>
              <a:t>Ілюструе</a:t>
            </a:r>
            <a:r>
              <a:rPr lang="ru-RU" dirty="0">
                <a:ea typeface="Calibri"/>
              </a:rPr>
              <a:t> </a:t>
            </a:r>
            <a:r>
              <a:rPr lang="ru-RU" dirty="0" err="1">
                <a:ea typeface="Calibri"/>
              </a:rPr>
              <a:t>старажытнае</a:t>
            </a:r>
            <a:r>
              <a:rPr lang="ru-RU" dirty="0">
                <a:ea typeface="Calibri"/>
              </a:rPr>
              <a:t> </a:t>
            </a:r>
            <a:r>
              <a:rPr lang="ru-RU" dirty="0" err="1">
                <a:ea typeface="Calibri"/>
              </a:rPr>
              <a:t>паданне</a:t>
            </a:r>
            <a:r>
              <a:rPr lang="ru-RU" dirty="0">
                <a:ea typeface="Calibri"/>
              </a:rPr>
              <a:t> </a:t>
            </a:r>
            <a:r>
              <a:rPr lang="ru-RU" dirty="0" err="1">
                <a:ea typeface="Calibri"/>
              </a:rPr>
              <a:t>пра</a:t>
            </a:r>
            <a:r>
              <a:rPr lang="ru-RU" dirty="0">
                <a:ea typeface="Calibri"/>
              </a:rPr>
              <a:t> </a:t>
            </a:r>
            <a:r>
              <a:rPr lang="ru-RU" dirty="0" err="1">
                <a:ea typeface="Calibri"/>
              </a:rPr>
              <a:t>цара</a:t>
            </a:r>
            <a:r>
              <a:rPr lang="ru-RU" dirty="0">
                <a:ea typeface="Calibri"/>
              </a:rPr>
              <a:t> </a:t>
            </a:r>
            <a:r>
              <a:rPr lang="ru-RU" dirty="0" err="1">
                <a:ea typeface="Calibri"/>
              </a:rPr>
              <a:t>Давіда</a:t>
            </a:r>
            <a:r>
              <a:rPr lang="ru-RU" dirty="0">
                <a:ea typeface="Calibri"/>
              </a:rPr>
              <a:t> ў </a:t>
            </a:r>
            <a:r>
              <a:rPr lang="ru-RU" dirty="0" err="1">
                <a:ea typeface="Calibri"/>
              </a:rPr>
              <a:t>вобразе</a:t>
            </a:r>
            <a:r>
              <a:rPr lang="ru-RU" dirty="0">
                <a:ea typeface="Calibri"/>
              </a:rPr>
              <a:t> музыканта і </a:t>
            </a:r>
            <a:r>
              <a:rPr lang="ru-RU" dirty="0" err="1">
                <a:ea typeface="Calibri"/>
              </a:rPr>
              <a:t>спевака</a:t>
            </a:r>
            <a:r>
              <a:rPr lang="ru-RU" dirty="0">
                <a:ea typeface="Calibri"/>
              </a:rPr>
              <a:t> з </a:t>
            </a:r>
            <a:r>
              <a:rPr lang="ru-RU" dirty="0" err="1">
                <a:ea typeface="Calibri"/>
              </a:rPr>
              <a:t>гуслямі</a:t>
            </a:r>
            <a:r>
              <a:rPr lang="ru-RU" dirty="0" smtClean="0">
                <a:ea typeface="Calibri"/>
              </a:rPr>
              <a:t>. </a:t>
            </a:r>
            <a:r>
              <a:rPr lang="ru-RU" dirty="0" err="1" smtClean="0">
                <a:ea typeface="Calibri"/>
              </a:rPr>
              <a:t>Цар</a:t>
            </a:r>
            <a:r>
              <a:rPr lang="ru-RU" dirty="0" smtClean="0">
                <a:ea typeface="Calibri"/>
              </a:rPr>
              <a:t> </a:t>
            </a:r>
            <a:r>
              <a:rPr lang="ru-RU" dirty="0" err="1" smtClean="0">
                <a:ea typeface="Calibri"/>
              </a:rPr>
              <a:t>Давід</a:t>
            </a:r>
            <a:r>
              <a:rPr lang="ru-RU" dirty="0" smtClean="0">
                <a:solidFill>
                  <a:srgbClr val="FF0000"/>
                </a:solidFill>
                <a:ea typeface="Calibri"/>
              </a:rPr>
              <a:t> </a:t>
            </a:r>
            <a:r>
              <a:rPr lang="ru-RU" dirty="0" err="1" smtClean="0">
                <a:ea typeface="Calibri"/>
              </a:rPr>
              <a:t>звяртаецца</a:t>
            </a:r>
            <a:r>
              <a:rPr lang="ru-RU" dirty="0" smtClean="0">
                <a:ea typeface="Calibri"/>
              </a:rPr>
              <a:t> з </a:t>
            </a:r>
            <a:r>
              <a:rPr lang="ru-RU" dirty="0" err="1" smtClean="0">
                <a:ea typeface="Calibri"/>
              </a:rPr>
              <a:t>псалмамі</a:t>
            </a:r>
            <a:r>
              <a:rPr lang="ru-RU" dirty="0" smtClean="0">
                <a:ea typeface="Calibri"/>
              </a:rPr>
              <a:t> да бога </a:t>
            </a:r>
            <a:r>
              <a:rPr lang="ru-RU" dirty="0" err="1" smtClean="0">
                <a:ea typeface="Calibri"/>
              </a:rPr>
              <a:t>Саваофа</a:t>
            </a:r>
            <a:r>
              <a:rPr lang="ru-RU" dirty="0">
                <a:ea typeface="Calibri"/>
              </a:rPr>
              <a:t>. </a:t>
            </a:r>
            <a:r>
              <a:rPr lang="ru-RU" dirty="0" smtClean="0">
                <a:ea typeface="Calibri"/>
              </a:rPr>
              <a:t>На </a:t>
            </a:r>
            <a:r>
              <a:rPr lang="ru-RU" dirty="0">
                <a:ea typeface="Calibri"/>
              </a:rPr>
              <a:t>гравюры </a:t>
            </a:r>
            <a:r>
              <a:rPr lang="ru-RU" dirty="0" err="1">
                <a:ea typeface="Calibri"/>
              </a:rPr>
              <a:t>Давід</a:t>
            </a:r>
            <a:r>
              <a:rPr lang="ru-RU" dirty="0">
                <a:ea typeface="Calibri"/>
              </a:rPr>
              <a:t> </a:t>
            </a:r>
            <a:r>
              <a:rPr lang="ru-RU" dirty="0" err="1" smtClean="0">
                <a:ea typeface="Calibri"/>
              </a:rPr>
              <a:t>стаіць</a:t>
            </a:r>
            <a:r>
              <a:rPr lang="ru-RU" dirty="0" smtClean="0">
                <a:ea typeface="Calibri"/>
              </a:rPr>
              <a:t> </a:t>
            </a:r>
            <a:r>
              <a:rPr lang="ru-RU" dirty="0">
                <a:ea typeface="Calibri"/>
              </a:rPr>
              <a:t>на </a:t>
            </a:r>
            <a:r>
              <a:rPr lang="ru-RU" dirty="0" err="1">
                <a:ea typeface="Calibri"/>
              </a:rPr>
              <a:t>каленях</a:t>
            </a:r>
            <a:r>
              <a:rPr lang="ru-RU" dirty="0">
                <a:ea typeface="Calibri"/>
              </a:rPr>
              <a:t> у </a:t>
            </a:r>
            <a:r>
              <a:rPr lang="ru-RU" dirty="0" err="1">
                <a:ea typeface="Calibri"/>
              </a:rPr>
              <a:t>пышнай</a:t>
            </a:r>
            <a:r>
              <a:rPr lang="ru-RU" dirty="0">
                <a:ea typeface="Calibri"/>
              </a:rPr>
              <a:t> </a:t>
            </a:r>
            <a:r>
              <a:rPr lang="ru-RU" dirty="0" err="1">
                <a:ea typeface="Calibri"/>
              </a:rPr>
              <a:t>царскай</a:t>
            </a:r>
            <a:r>
              <a:rPr lang="ru-RU" dirty="0">
                <a:ea typeface="Calibri"/>
              </a:rPr>
              <a:t> </a:t>
            </a:r>
            <a:r>
              <a:rPr lang="ru-RU" dirty="0" err="1">
                <a:ea typeface="Calibri"/>
              </a:rPr>
              <a:t>вопратцы</a:t>
            </a:r>
            <a:r>
              <a:rPr lang="ru-RU" dirty="0">
                <a:ea typeface="Calibri"/>
              </a:rPr>
              <a:t>, з </a:t>
            </a:r>
            <a:r>
              <a:rPr lang="ru-RU" dirty="0" err="1">
                <a:ea typeface="Calibri"/>
              </a:rPr>
              <a:t>працягнутымі</a:t>
            </a:r>
            <a:r>
              <a:rPr lang="ru-RU" dirty="0">
                <a:ea typeface="Calibri"/>
              </a:rPr>
              <a:t> </a:t>
            </a:r>
            <a:r>
              <a:rPr lang="ru-RU" dirty="0" err="1">
                <a:ea typeface="Calibri"/>
              </a:rPr>
              <a:t>рукамі</a:t>
            </a:r>
            <a:r>
              <a:rPr lang="ru-RU" dirty="0">
                <a:ea typeface="Calibri"/>
              </a:rPr>
              <a:t> да </a:t>
            </a:r>
            <a:r>
              <a:rPr lang="ru-RU" dirty="0" err="1">
                <a:ea typeface="Calibri"/>
              </a:rPr>
              <a:t>бачнай</a:t>
            </a:r>
            <a:r>
              <a:rPr lang="ru-RU" dirty="0">
                <a:ea typeface="Calibri"/>
              </a:rPr>
              <a:t> у </a:t>
            </a:r>
            <a:r>
              <a:rPr lang="ru-RU" dirty="0" err="1">
                <a:ea typeface="Calibri"/>
              </a:rPr>
              <a:t>аблоках</a:t>
            </a:r>
            <a:r>
              <a:rPr lang="ru-RU" dirty="0">
                <a:ea typeface="Calibri"/>
              </a:rPr>
              <a:t> </a:t>
            </a:r>
            <a:r>
              <a:rPr lang="ru-RU" dirty="0" err="1" smtClean="0">
                <a:ea typeface="Calibri"/>
              </a:rPr>
              <a:t>галавы</a:t>
            </a:r>
            <a:r>
              <a:rPr lang="ru-RU" dirty="0" smtClean="0">
                <a:ea typeface="Calibri"/>
              </a:rPr>
              <a:t> </a:t>
            </a:r>
            <a:r>
              <a:rPr lang="ru-RU" dirty="0" err="1">
                <a:ea typeface="Calibri"/>
              </a:rPr>
              <a:t>Саваофа</a:t>
            </a:r>
            <a:r>
              <a:rPr lang="ru-RU" dirty="0">
                <a:ea typeface="Calibri"/>
              </a:rPr>
              <a:t>. </a:t>
            </a:r>
            <a:r>
              <a:rPr lang="ru-RU" dirty="0" err="1">
                <a:ea typeface="Calibri"/>
              </a:rPr>
              <a:t>Давід</a:t>
            </a:r>
            <a:r>
              <a:rPr lang="ru-RU" dirty="0">
                <a:ea typeface="Calibri"/>
              </a:rPr>
              <a:t> </a:t>
            </a:r>
            <a:r>
              <a:rPr lang="ru-RU" dirty="0" err="1">
                <a:ea typeface="Calibri"/>
              </a:rPr>
              <a:t>падобны</a:t>
            </a:r>
            <a:r>
              <a:rPr lang="ru-RU" dirty="0">
                <a:ea typeface="Calibri"/>
              </a:rPr>
              <a:t> на </a:t>
            </a:r>
            <a:r>
              <a:rPr lang="ru-RU" dirty="0" err="1">
                <a:ea typeface="Calibri"/>
              </a:rPr>
              <a:t>цара</a:t>
            </a:r>
            <a:r>
              <a:rPr lang="ru-RU" dirty="0">
                <a:ea typeface="Calibri"/>
              </a:rPr>
              <a:t> з гравюры «</a:t>
            </a:r>
            <a:r>
              <a:rPr lang="ru-RU" dirty="0" err="1">
                <a:ea typeface="Calibri"/>
              </a:rPr>
              <a:t>Генеалагічнае</a:t>
            </a:r>
            <a:r>
              <a:rPr lang="ru-RU" dirty="0">
                <a:ea typeface="Calibri"/>
              </a:rPr>
              <a:t> </a:t>
            </a:r>
            <a:r>
              <a:rPr lang="ru-RU" dirty="0" err="1">
                <a:ea typeface="Calibri"/>
              </a:rPr>
              <a:t>дрэва</a:t>
            </a:r>
            <a:r>
              <a:rPr lang="ru-RU" dirty="0">
                <a:ea typeface="Calibri"/>
              </a:rPr>
              <a:t> </a:t>
            </a:r>
            <a:r>
              <a:rPr lang="ru-RU" dirty="0" err="1">
                <a:ea typeface="Calibri"/>
              </a:rPr>
              <a:t>Ісуса</a:t>
            </a:r>
            <a:r>
              <a:rPr lang="ru-RU" dirty="0">
                <a:ea typeface="Calibri"/>
              </a:rPr>
              <a:t>», </a:t>
            </a:r>
            <a:r>
              <a:rPr lang="ru-RU" dirty="0" err="1" smtClean="0">
                <a:ea typeface="Calibri"/>
              </a:rPr>
              <a:t>змешчанай</a:t>
            </a:r>
            <a:r>
              <a:rPr lang="ru-RU" dirty="0" smtClean="0">
                <a:ea typeface="Calibri"/>
              </a:rPr>
              <a:t> у </a:t>
            </a:r>
            <a:r>
              <a:rPr lang="ru-RU" dirty="0" err="1">
                <a:ea typeface="Calibri"/>
              </a:rPr>
              <a:t>гэтай</a:t>
            </a:r>
            <a:r>
              <a:rPr lang="ru-RU" dirty="0">
                <a:ea typeface="Calibri"/>
              </a:rPr>
              <a:t> </a:t>
            </a:r>
            <a:r>
              <a:rPr lang="ru-RU" dirty="0" err="1">
                <a:ea typeface="Calibri"/>
              </a:rPr>
              <a:t>жа</a:t>
            </a:r>
            <a:r>
              <a:rPr lang="ru-RU" dirty="0">
                <a:ea typeface="Calibri"/>
              </a:rPr>
              <a:t> </a:t>
            </a:r>
            <a:r>
              <a:rPr lang="ru-RU" dirty="0" err="1">
                <a:ea typeface="Calibri"/>
              </a:rPr>
              <a:t>кнізе</a:t>
            </a:r>
            <a:r>
              <a:rPr lang="ru-RU" dirty="0">
                <a:ea typeface="Calibri"/>
              </a:rPr>
              <a:t>. </a:t>
            </a:r>
            <a:r>
              <a:rPr lang="ru-RU" dirty="0" err="1">
                <a:ea typeface="Calibri"/>
              </a:rPr>
              <a:t>Гэта</a:t>
            </a:r>
            <a:r>
              <a:rPr lang="ru-RU" dirty="0">
                <a:ea typeface="Calibri"/>
              </a:rPr>
              <a:t> </a:t>
            </a:r>
            <a:r>
              <a:rPr lang="ru-RU" dirty="0" err="1">
                <a:ea typeface="Calibri"/>
              </a:rPr>
              <a:t>сведчыць</a:t>
            </a:r>
            <a:r>
              <a:rPr lang="ru-RU" dirty="0">
                <a:ea typeface="Calibri"/>
              </a:rPr>
              <a:t> </a:t>
            </a:r>
            <a:r>
              <a:rPr lang="ru-RU" dirty="0" err="1">
                <a:ea typeface="Calibri"/>
              </a:rPr>
              <a:t>аб</a:t>
            </a:r>
            <a:r>
              <a:rPr lang="ru-RU" dirty="0">
                <a:ea typeface="Calibri"/>
              </a:rPr>
              <a:t> </a:t>
            </a:r>
            <a:r>
              <a:rPr lang="ru-RU" dirty="0" err="1">
                <a:ea typeface="Calibri"/>
              </a:rPr>
              <a:t>тым</a:t>
            </a:r>
            <a:r>
              <a:rPr lang="ru-RU" dirty="0">
                <a:ea typeface="Calibri"/>
              </a:rPr>
              <a:t>, </a:t>
            </a:r>
            <a:r>
              <a:rPr lang="ru-RU" dirty="0" err="1">
                <a:ea typeface="Calibri"/>
              </a:rPr>
              <a:t>што</a:t>
            </a:r>
            <a:r>
              <a:rPr lang="ru-RU" dirty="0">
                <a:ea typeface="Calibri"/>
              </a:rPr>
              <a:t> </a:t>
            </a:r>
            <a:r>
              <a:rPr lang="ru-RU" dirty="0" err="1">
                <a:ea typeface="Calibri"/>
              </a:rPr>
              <a:t>абедзве</a:t>
            </a:r>
            <a:r>
              <a:rPr lang="ru-RU" dirty="0">
                <a:ea typeface="Calibri"/>
              </a:rPr>
              <a:t> гравюры </a:t>
            </a:r>
            <a:r>
              <a:rPr lang="ru-RU" dirty="0" err="1">
                <a:ea typeface="Calibri"/>
              </a:rPr>
              <a:t>выканаў</a:t>
            </a:r>
            <a:r>
              <a:rPr lang="ru-RU" dirty="0">
                <a:ea typeface="Calibri"/>
              </a:rPr>
              <a:t> </a:t>
            </a:r>
            <a:r>
              <a:rPr lang="ru-RU" dirty="0" err="1">
                <a:ea typeface="Calibri"/>
              </a:rPr>
              <a:t>адзін</a:t>
            </a:r>
            <a:r>
              <a:rPr lang="ru-RU" dirty="0">
                <a:ea typeface="Calibri"/>
              </a:rPr>
              <a:t> </a:t>
            </a:r>
            <a:r>
              <a:rPr lang="ru-RU" dirty="0" err="1" smtClean="0">
                <a:ea typeface="Calibri"/>
              </a:rPr>
              <a:t>майстар</a:t>
            </a:r>
            <a:r>
              <a:rPr lang="ru-RU" dirty="0" smtClean="0">
                <a:ea typeface="Calibri"/>
              </a:rPr>
              <a:t>. </a:t>
            </a:r>
            <a:r>
              <a:rPr lang="ru-RU" dirty="0" err="1" smtClean="0">
                <a:ea typeface="Calibri"/>
              </a:rPr>
              <a:t>Тэхніка</a:t>
            </a:r>
            <a:r>
              <a:rPr lang="ru-RU" dirty="0" smtClean="0">
                <a:ea typeface="Calibri"/>
              </a:rPr>
              <a:t> </a:t>
            </a:r>
            <a:r>
              <a:rPr lang="ru-RU" dirty="0" err="1">
                <a:ea typeface="Calibri"/>
              </a:rPr>
              <a:t>выканання</a:t>
            </a:r>
            <a:r>
              <a:rPr lang="ru-RU" dirty="0">
                <a:ea typeface="Calibri"/>
              </a:rPr>
              <a:t> </a:t>
            </a:r>
            <a:r>
              <a:rPr lang="ru-RU" dirty="0" err="1">
                <a:ea typeface="Calibri"/>
              </a:rPr>
              <a:t>трохі</a:t>
            </a:r>
            <a:r>
              <a:rPr lang="ru-RU" dirty="0">
                <a:ea typeface="Calibri"/>
              </a:rPr>
              <a:t> </a:t>
            </a:r>
            <a:r>
              <a:rPr lang="ru-RU" dirty="0" err="1" smtClean="0">
                <a:ea typeface="Calibri"/>
              </a:rPr>
              <a:t>грубаватая</a:t>
            </a:r>
            <a:r>
              <a:rPr lang="ru-RU" dirty="0" smtClean="0">
                <a:ea typeface="Calibri"/>
              </a:rPr>
              <a:t>, </a:t>
            </a:r>
            <a:r>
              <a:rPr lang="ru-RU" dirty="0" err="1">
                <a:ea typeface="Calibri"/>
              </a:rPr>
              <a:t>аднак</a:t>
            </a:r>
            <a:r>
              <a:rPr lang="ru-RU" dirty="0">
                <a:ea typeface="Calibri"/>
              </a:rPr>
              <a:t> </a:t>
            </a:r>
            <a:r>
              <a:rPr lang="ru-RU" dirty="0" err="1">
                <a:ea typeface="Calibri"/>
              </a:rPr>
              <a:t>рыскі</a:t>
            </a:r>
            <a:r>
              <a:rPr lang="ru-RU" dirty="0">
                <a:ea typeface="Calibri"/>
              </a:rPr>
              <a:t> </a:t>
            </a:r>
            <a:r>
              <a:rPr lang="ru-RU" dirty="0" err="1">
                <a:ea typeface="Calibri"/>
              </a:rPr>
              <a:t>энергічныя</a:t>
            </a:r>
            <a:r>
              <a:rPr lang="ru-RU" dirty="0">
                <a:ea typeface="Calibri"/>
              </a:rPr>
              <a:t>, </a:t>
            </a:r>
            <a:r>
              <a:rPr lang="ru-RU" dirty="0" err="1">
                <a:ea typeface="Calibri"/>
              </a:rPr>
              <a:t>упэўненыя</a:t>
            </a:r>
            <a:r>
              <a:rPr lang="ru-RU" dirty="0">
                <a:ea typeface="Calibri"/>
              </a:rPr>
              <a:t>. </a:t>
            </a:r>
            <a:r>
              <a:rPr lang="ru-RU" dirty="0" err="1">
                <a:ea typeface="Calibri"/>
              </a:rPr>
              <a:t>Вобраз</a:t>
            </a:r>
            <a:r>
              <a:rPr lang="ru-RU" dirty="0">
                <a:ea typeface="Calibri"/>
              </a:rPr>
              <a:t> </a:t>
            </a:r>
            <a:r>
              <a:rPr lang="ru-RU" dirty="0" err="1">
                <a:ea typeface="Calibri"/>
              </a:rPr>
              <a:t>Давіда</a:t>
            </a:r>
            <a:r>
              <a:rPr lang="ru-RU" dirty="0">
                <a:ea typeface="Calibri"/>
              </a:rPr>
              <a:t> </a:t>
            </a:r>
            <a:r>
              <a:rPr lang="ru-RU" dirty="0" err="1" smtClean="0">
                <a:ea typeface="Calibri"/>
              </a:rPr>
              <a:t>надзіва</a:t>
            </a:r>
            <a:r>
              <a:rPr lang="ru-RU" dirty="0" smtClean="0">
                <a:ea typeface="Calibri"/>
              </a:rPr>
              <a:t> </a:t>
            </a:r>
            <a:r>
              <a:rPr lang="ru-RU" dirty="0" err="1" smtClean="0">
                <a:ea typeface="Calibri"/>
              </a:rPr>
              <a:t>манументальны</a:t>
            </a:r>
            <a:r>
              <a:rPr lang="ru-RU" dirty="0">
                <a:ea typeface="Calibri"/>
              </a:rPr>
              <a:t>, </a:t>
            </a:r>
            <a:r>
              <a:rPr lang="ru-RU" dirty="0" err="1">
                <a:ea typeface="Calibri"/>
              </a:rPr>
              <a:t>фігура</a:t>
            </a:r>
            <a:r>
              <a:rPr lang="ru-RU" dirty="0">
                <a:ea typeface="Calibri"/>
              </a:rPr>
              <a:t> </a:t>
            </a:r>
            <a:r>
              <a:rPr lang="ru-RU" dirty="0" err="1">
                <a:ea typeface="Calibri"/>
              </a:rPr>
              <a:t>вырашана</a:t>
            </a:r>
            <a:r>
              <a:rPr lang="ru-RU" dirty="0">
                <a:ea typeface="Calibri"/>
              </a:rPr>
              <a:t> з </a:t>
            </a:r>
            <a:r>
              <a:rPr lang="ru-RU" dirty="0" err="1">
                <a:ea typeface="Calibri"/>
              </a:rPr>
              <a:t>большай</a:t>
            </a:r>
            <a:r>
              <a:rPr lang="ru-RU" dirty="0">
                <a:ea typeface="Calibri"/>
              </a:rPr>
              <a:t> </a:t>
            </a:r>
            <a:r>
              <a:rPr lang="ru-RU" dirty="0" err="1">
                <a:ea typeface="Calibri"/>
              </a:rPr>
              <a:t>выразнасцю</a:t>
            </a:r>
            <a:r>
              <a:rPr lang="ru-RU" dirty="0">
                <a:ea typeface="Calibri"/>
              </a:rPr>
              <a:t> і </a:t>
            </a:r>
            <a:r>
              <a:rPr lang="ru-RU" dirty="0" err="1">
                <a:ea typeface="Calibri"/>
              </a:rPr>
              <a:t>экспрэсіяй</a:t>
            </a:r>
            <a:r>
              <a:rPr lang="ru-RU" dirty="0" smtClean="0">
                <a:ea typeface="Calibri"/>
              </a:rPr>
              <a:t>. </a:t>
            </a:r>
            <a:endParaRPr lang="ru-RU" dirty="0"/>
          </a:p>
        </p:txBody>
      </p:sp>
      <p:pic>
        <p:nvPicPr>
          <p:cNvPr id="22530" name="Picture 2" descr="D:\майкевич ю\проекты\скорина\гравюры\Image-49.jpg"/>
          <p:cNvPicPr>
            <a:picLocks noChangeAspect="1" noChangeArrowheads="1"/>
          </p:cNvPicPr>
          <p:nvPr/>
        </p:nvPicPr>
        <p:blipFill rotWithShape="1">
          <a:blip r:embed="rId2">
            <a:extLst>
              <a:ext uri="{28A0092B-C50C-407E-A947-70E740481C1C}">
                <a14:useLocalDpi xmlns="" xmlns:a14="http://schemas.microsoft.com/office/drawing/2010/main" val="0"/>
              </a:ext>
            </a:extLst>
          </a:blip>
          <a:srcRect l="3548" t="5809" r="4724" b="1629"/>
          <a:stretch/>
        </p:blipFill>
        <p:spPr bwMode="auto">
          <a:xfrm>
            <a:off x="5220072" y="260648"/>
            <a:ext cx="3816424" cy="5957046"/>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4687369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0" y="3861048"/>
            <a:ext cx="9144000" cy="2996952"/>
          </a:xfrm>
        </p:spPr>
        <p:txBody>
          <a:bodyPr>
            <a:normAutofit lnSpcReduction="10000"/>
          </a:bodyPr>
          <a:lstStyle/>
          <a:p>
            <a:pPr lvl="0">
              <a:lnSpc>
                <a:spcPct val="120000"/>
              </a:lnSpc>
              <a:spcAft>
                <a:spcPts val="1000"/>
              </a:spcAft>
              <a:buClr>
                <a:prstClr val="white">
                  <a:shade val="95000"/>
                </a:prstClr>
              </a:buClr>
            </a:pPr>
            <a:r>
              <a:rPr lang="ru-RU" sz="2400" b="1" dirty="0" smtClean="0">
                <a:solidFill>
                  <a:schemeClr val="accent1"/>
                </a:solidFill>
                <a:ea typeface="Calibri"/>
                <a:cs typeface="Times New Roman"/>
              </a:rPr>
              <a:t>З </a:t>
            </a:r>
            <a:r>
              <a:rPr lang="ru-RU" sz="2400" b="1" dirty="0" err="1" smtClean="0">
                <a:solidFill>
                  <a:schemeClr val="accent1"/>
                </a:solidFill>
                <a:ea typeface="Calibri"/>
                <a:cs typeface="Times New Roman"/>
              </a:rPr>
              <a:t>гэтай</a:t>
            </a:r>
            <a:r>
              <a:rPr lang="ru-RU" sz="2400" b="1" dirty="0" smtClean="0">
                <a:solidFill>
                  <a:schemeClr val="accent1"/>
                </a:solidFill>
                <a:ea typeface="Calibri"/>
                <a:cs typeface="Times New Roman"/>
              </a:rPr>
              <a:t> гравюры </a:t>
            </a:r>
            <a:r>
              <a:rPr lang="ru-RU" sz="2400" b="1" dirty="0" err="1" smtClean="0">
                <a:solidFill>
                  <a:schemeClr val="accent1"/>
                </a:solidFill>
                <a:ea typeface="Calibri"/>
                <a:cs typeface="Times New Roman"/>
              </a:rPr>
              <a:t>пачынаецца</a:t>
            </a:r>
            <a:r>
              <a:rPr lang="ru-RU" sz="2400" b="1" dirty="0" smtClean="0">
                <a:solidFill>
                  <a:schemeClr val="accent1"/>
                </a:solidFill>
                <a:ea typeface="Calibri"/>
                <a:cs typeface="Times New Roman"/>
              </a:rPr>
              <a:t> </a:t>
            </a:r>
            <a:r>
              <a:rPr lang="ru-RU" sz="2400" b="1" dirty="0" err="1" smtClean="0">
                <a:solidFill>
                  <a:schemeClr val="accent1"/>
                </a:solidFill>
                <a:ea typeface="Calibri"/>
                <a:cs typeface="Times New Roman"/>
              </a:rPr>
              <a:t>тэкст</a:t>
            </a:r>
            <a:r>
              <a:rPr lang="ru-RU" sz="2400" b="1" dirty="0" smtClean="0">
                <a:solidFill>
                  <a:schemeClr val="accent1"/>
                </a:solidFill>
                <a:ea typeface="Calibri"/>
                <a:cs typeface="Times New Roman"/>
              </a:rPr>
              <a:t> «</a:t>
            </a:r>
            <a:r>
              <a:rPr lang="ru-RU" sz="2400" b="1" dirty="0" err="1" smtClean="0">
                <a:solidFill>
                  <a:schemeClr val="accent1"/>
                </a:solidFill>
                <a:ea typeface="Calibri"/>
                <a:cs typeface="Times New Roman"/>
              </a:rPr>
              <a:t>Псалтыра</a:t>
            </a:r>
            <a:r>
              <a:rPr lang="ru-RU" sz="2400" b="1" dirty="0" smtClean="0">
                <a:solidFill>
                  <a:schemeClr val="accent1"/>
                </a:solidFill>
                <a:ea typeface="Calibri"/>
                <a:cs typeface="Times New Roman"/>
              </a:rPr>
              <a:t>». </a:t>
            </a:r>
            <a:r>
              <a:rPr lang="ru-RU" sz="2400" dirty="0" err="1" smtClean="0">
                <a:solidFill>
                  <a:prstClr val="white"/>
                </a:solidFill>
                <a:ea typeface="Calibri"/>
                <a:cs typeface="Times New Roman"/>
              </a:rPr>
              <a:t>Ліст</a:t>
            </a:r>
            <a:r>
              <a:rPr lang="ru-RU" sz="2400" dirty="0" smtClean="0">
                <a:solidFill>
                  <a:prstClr val="white"/>
                </a:solidFill>
                <a:ea typeface="Calibri"/>
                <a:cs typeface="Times New Roman"/>
              </a:rPr>
              <a:t> 5 «</a:t>
            </a:r>
            <a:r>
              <a:rPr lang="ru-RU" sz="2400" dirty="0" err="1" smtClean="0">
                <a:solidFill>
                  <a:prstClr val="white"/>
                </a:solidFill>
                <a:ea typeface="Calibri"/>
                <a:cs typeface="Times New Roman"/>
              </a:rPr>
              <a:t>Псалтыра</a:t>
            </a:r>
            <a:r>
              <a:rPr lang="ru-RU" sz="2400" dirty="0" smtClean="0">
                <a:solidFill>
                  <a:prstClr val="white"/>
                </a:solidFill>
                <a:ea typeface="Calibri"/>
                <a:cs typeface="Times New Roman"/>
              </a:rPr>
              <a:t>». 6 </a:t>
            </a:r>
            <a:r>
              <a:rPr lang="ru-RU" sz="2400" dirty="0" err="1" smtClean="0">
                <a:solidFill>
                  <a:prstClr val="white"/>
                </a:solidFill>
                <a:ea typeface="Calibri"/>
                <a:cs typeface="Times New Roman"/>
              </a:rPr>
              <a:t>жніўня</a:t>
            </a:r>
            <a:r>
              <a:rPr lang="ru-RU" sz="2400" dirty="0" smtClean="0">
                <a:solidFill>
                  <a:prstClr val="white"/>
                </a:solidFill>
                <a:ea typeface="Calibri"/>
                <a:cs typeface="Times New Roman"/>
              </a:rPr>
              <a:t> 1517 г</a:t>
            </a:r>
            <a:r>
              <a:rPr lang="ru-RU" sz="2400" dirty="0">
                <a:solidFill>
                  <a:prstClr val="white"/>
                </a:solidFill>
                <a:ea typeface="Calibri"/>
                <a:cs typeface="Times New Roman"/>
              </a:rPr>
              <a:t>. 84х45 мм</a:t>
            </a:r>
            <a:r>
              <a:rPr lang="ru-RU" sz="2400" dirty="0" smtClean="0">
                <a:solidFill>
                  <a:prstClr val="white"/>
                </a:solidFill>
                <a:ea typeface="Calibri"/>
                <a:cs typeface="Times New Roman"/>
              </a:rPr>
              <a:t>. Гравюра </a:t>
            </a:r>
            <a:r>
              <a:rPr lang="ru-RU" sz="2400" dirty="0" err="1" smtClean="0">
                <a:solidFill>
                  <a:prstClr val="white"/>
                </a:solidFill>
                <a:ea typeface="Calibri"/>
                <a:cs typeface="Times New Roman"/>
              </a:rPr>
              <a:t>выканана</a:t>
            </a:r>
            <a:r>
              <a:rPr lang="ru-RU" sz="2400" dirty="0" smtClean="0">
                <a:solidFill>
                  <a:prstClr val="white"/>
                </a:solidFill>
                <a:ea typeface="Calibri"/>
                <a:cs typeface="Times New Roman"/>
              </a:rPr>
              <a:t> </a:t>
            </a:r>
            <a:r>
              <a:rPr lang="ru-RU" sz="2400" dirty="0">
                <a:solidFill>
                  <a:prstClr val="white"/>
                </a:solidFill>
                <a:ea typeface="Calibri"/>
                <a:cs typeface="Times New Roman"/>
              </a:rPr>
              <a:t>ў </a:t>
            </a:r>
            <a:r>
              <a:rPr lang="ru-RU" sz="2400" dirty="0" err="1">
                <a:solidFill>
                  <a:prstClr val="white"/>
                </a:solidFill>
                <a:ea typeface="Calibri"/>
                <a:cs typeface="Times New Roman"/>
              </a:rPr>
              <a:t>тэхніцы</a:t>
            </a:r>
            <a:r>
              <a:rPr lang="ru-RU" sz="2400" dirty="0">
                <a:solidFill>
                  <a:prstClr val="white"/>
                </a:solidFill>
                <a:ea typeface="Calibri"/>
                <a:cs typeface="Times New Roman"/>
              </a:rPr>
              <a:t> </a:t>
            </a:r>
            <a:r>
              <a:rPr lang="ru-RU" sz="2400" dirty="0" err="1">
                <a:solidFill>
                  <a:prstClr val="white"/>
                </a:solidFill>
                <a:ea typeface="Calibri"/>
                <a:cs typeface="Times New Roman"/>
              </a:rPr>
              <a:t>ксілаграфіі</a:t>
            </a:r>
            <a:r>
              <a:rPr lang="ru-RU" sz="2400" dirty="0">
                <a:solidFill>
                  <a:prstClr val="white"/>
                </a:solidFill>
                <a:ea typeface="Calibri"/>
                <a:cs typeface="Times New Roman"/>
              </a:rPr>
              <a:t>. </a:t>
            </a:r>
            <a:r>
              <a:rPr lang="ru-RU" sz="2400" dirty="0" err="1">
                <a:solidFill>
                  <a:prstClr val="white"/>
                </a:solidFill>
                <a:ea typeface="Calibri"/>
                <a:cs typeface="Times New Roman"/>
              </a:rPr>
              <a:t>Разьба</a:t>
            </a:r>
            <a:r>
              <a:rPr lang="ru-RU" sz="2400" dirty="0">
                <a:solidFill>
                  <a:prstClr val="white"/>
                </a:solidFill>
                <a:ea typeface="Calibri"/>
                <a:cs typeface="Times New Roman"/>
              </a:rPr>
              <a:t> мае </a:t>
            </a:r>
            <a:r>
              <a:rPr lang="ru-RU" sz="2400" dirty="0" smtClean="0">
                <a:solidFill>
                  <a:prstClr val="white"/>
                </a:solidFill>
                <a:ea typeface="Calibri"/>
                <a:cs typeface="Times New Roman"/>
              </a:rPr>
              <a:t>так званы </a:t>
            </a:r>
            <a:r>
              <a:rPr lang="ru-RU" sz="2400" dirty="0" err="1" smtClean="0">
                <a:ea typeface="Calibri"/>
                <a:cs typeface="Times New Roman"/>
              </a:rPr>
              <a:t>металаграф</a:t>
            </a:r>
            <a:r>
              <a:rPr lang="ru-RU" sz="2400" dirty="0" err="1" smtClean="0">
                <a:solidFill>
                  <a:prstClr val="white"/>
                </a:solidFill>
                <a:ea typeface="Calibri"/>
                <a:cs typeface="Times New Roman"/>
              </a:rPr>
              <a:t>ічны</a:t>
            </a:r>
            <a:r>
              <a:rPr lang="ru-RU" sz="2400" dirty="0" smtClean="0">
                <a:solidFill>
                  <a:prstClr val="white"/>
                </a:solidFill>
                <a:ea typeface="Calibri"/>
                <a:cs typeface="Times New Roman"/>
              </a:rPr>
              <a:t> </a:t>
            </a:r>
            <a:r>
              <a:rPr lang="ru-RU" sz="2400" dirty="0" err="1">
                <a:solidFill>
                  <a:prstClr val="white"/>
                </a:solidFill>
                <a:ea typeface="Calibri"/>
                <a:cs typeface="Times New Roman"/>
              </a:rPr>
              <a:t>характар</a:t>
            </a:r>
            <a:r>
              <a:rPr lang="ru-RU" sz="2400" dirty="0">
                <a:solidFill>
                  <a:prstClr val="white"/>
                </a:solidFill>
                <a:ea typeface="Calibri"/>
                <a:cs typeface="Times New Roman"/>
              </a:rPr>
              <a:t> </a:t>
            </a:r>
            <a:r>
              <a:rPr lang="ru-RU" sz="2400" dirty="0" smtClean="0">
                <a:solidFill>
                  <a:prstClr val="white"/>
                </a:solidFill>
                <a:ea typeface="Calibri"/>
                <a:cs typeface="Times New Roman"/>
                <a:sym typeface="Symbol"/>
              </a:rPr>
              <a:t> </a:t>
            </a:r>
            <a:r>
              <a:rPr lang="ru-RU" sz="2400" dirty="0" smtClean="0">
                <a:solidFill>
                  <a:prstClr val="white"/>
                </a:solidFill>
                <a:ea typeface="Calibri"/>
                <a:cs typeface="Times New Roman"/>
              </a:rPr>
              <a:t>белы </a:t>
            </a:r>
            <a:r>
              <a:rPr lang="ru-RU" sz="2400" dirty="0" err="1">
                <a:solidFill>
                  <a:prstClr val="white"/>
                </a:solidFill>
                <a:ea typeface="Calibri"/>
                <a:cs typeface="Times New Roman"/>
              </a:rPr>
              <a:t>штрых</a:t>
            </a:r>
            <a:r>
              <a:rPr lang="ru-RU" sz="2400" dirty="0">
                <a:solidFill>
                  <a:prstClr val="white"/>
                </a:solidFill>
                <a:ea typeface="Calibri"/>
                <a:cs typeface="Times New Roman"/>
              </a:rPr>
              <a:t> на </a:t>
            </a:r>
            <a:r>
              <a:rPr lang="ru-RU" sz="2400" dirty="0" err="1">
                <a:solidFill>
                  <a:prstClr val="white"/>
                </a:solidFill>
                <a:ea typeface="Calibri"/>
                <a:cs typeface="Times New Roman"/>
              </a:rPr>
              <a:t>чорным</a:t>
            </a:r>
            <a:r>
              <a:rPr lang="ru-RU" sz="2400" dirty="0">
                <a:solidFill>
                  <a:prstClr val="white"/>
                </a:solidFill>
                <a:ea typeface="Calibri"/>
                <a:cs typeface="Times New Roman"/>
              </a:rPr>
              <a:t> фоне. </a:t>
            </a:r>
            <a:r>
              <a:rPr lang="ru-RU" sz="2400" dirty="0" err="1">
                <a:solidFill>
                  <a:prstClr val="white"/>
                </a:solidFill>
                <a:ea typeface="Calibri"/>
                <a:cs typeface="Times New Roman"/>
              </a:rPr>
              <a:t>Бакавыя</a:t>
            </a:r>
            <a:r>
              <a:rPr lang="ru-RU" sz="2400" dirty="0">
                <a:solidFill>
                  <a:prstClr val="white"/>
                </a:solidFill>
                <a:ea typeface="Calibri"/>
                <a:cs typeface="Times New Roman"/>
              </a:rPr>
              <a:t> </a:t>
            </a:r>
            <a:r>
              <a:rPr lang="ru-RU" sz="2400" dirty="0" err="1" smtClean="0">
                <a:solidFill>
                  <a:prstClr val="white"/>
                </a:solidFill>
                <a:ea typeface="Calibri"/>
                <a:cs typeface="Times New Roman"/>
              </a:rPr>
              <a:t>палі</a:t>
            </a:r>
            <a:r>
              <a:rPr lang="ru-RU" sz="2400" dirty="0" smtClean="0">
                <a:solidFill>
                  <a:prstClr val="white"/>
                </a:solidFill>
                <a:ea typeface="Calibri"/>
                <a:cs typeface="Times New Roman"/>
              </a:rPr>
              <a:t> </a:t>
            </a:r>
            <a:r>
              <a:rPr lang="ru-RU" sz="2400" dirty="0" err="1" smtClean="0">
                <a:solidFill>
                  <a:prstClr val="white"/>
                </a:solidFill>
                <a:ea typeface="Calibri"/>
                <a:cs typeface="Times New Roman"/>
              </a:rPr>
              <a:t>занятыя</a:t>
            </a:r>
            <a:r>
              <a:rPr lang="ru-RU" sz="2400" dirty="0" smtClean="0">
                <a:solidFill>
                  <a:prstClr val="white"/>
                </a:solidFill>
                <a:ea typeface="Calibri"/>
                <a:cs typeface="Times New Roman"/>
              </a:rPr>
              <a:t> </a:t>
            </a:r>
            <a:r>
              <a:rPr lang="ru-RU" sz="2400" dirty="0" err="1">
                <a:solidFill>
                  <a:prstClr val="white"/>
                </a:solidFill>
                <a:ea typeface="Calibri"/>
                <a:cs typeface="Times New Roman"/>
              </a:rPr>
              <a:t>выявамі</a:t>
            </a:r>
            <a:r>
              <a:rPr lang="ru-RU" sz="2400" dirty="0">
                <a:solidFill>
                  <a:prstClr val="white"/>
                </a:solidFill>
                <a:ea typeface="Calibri"/>
                <a:cs typeface="Times New Roman"/>
              </a:rPr>
              <a:t> </a:t>
            </a:r>
            <a:r>
              <a:rPr lang="ru-RU" sz="2400" dirty="0" err="1">
                <a:solidFill>
                  <a:prstClr val="white"/>
                </a:solidFill>
                <a:ea typeface="Calibri"/>
                <a:cs typeface="Times New Roman"/>
              </a:rPr>
              <a:t>фантастычных</a:t>
            </a:r>
            <a:r>
              <a:rPr lang="ru-RU" sz="2400" dirty="0">
                <a:solidFill>
                  <a:prstClr val="white"/>
                </a:solidFill>
                <a:ea typeface="Calibri"/>
                <a:cs typeface="Times New Roman"/>
              </a:rPr>
              <a:t> </a:t>
            </a:r>
            <a:r>
              <a:rPr lang="ru-RU" sz="2400" dirty="0" err="1">
                <a:solidFill>
                  <a:prstClr val="white"/>
                </a:solidFill>
                <a:ea typeface="Calibri"/>
                <a:cs typeface="Times New Roman"/>
              </a:rPr>
              <a:t>істот</a:t>
            </a:r>
            <a:r>
              <a:rPr lang="ru-RU" sz="2400" dirty="0">
                <a:solidFill>
                  <a:prstClr val="white"/>
                </a:solidFill>
                <a:ea typeface="Calibri"/>
                <a:cs typeface="Times New Roman"/>
              </a:rPr>
              <a:t> з </a:t>
            </a:r>
            <a:r>
              <a:rPr lang="ru-RU" sz="2400" dirty="0" err="1">
                <a:solidFill>
                  <a:prstClr val="white"/>
                </a:solidFill>
                <a:ea typeface="Calibri"/>
                <a:cs typeface="Times New Roman"/>
              </a:rPr>
              <a:t>чалавечымі</a:t>
            </a:r>
            <a:r>
              <a:rPr lang="ru-RU" sz="2400" dirty="0">
                <a:solidFill>
                  <a:prstClr val="white"/>
                </a:solidFill>
                <a:ea typeface="Calibri"/>
                <a:cs typeface="Times New Roman"/>
              </a:rPr>
              <a:t> </a:t>
            </a:r>
            <a:r>
              <a:rPr lang="ru-RU" sz="2400" dirty="0" err="1" smtClean="0">
                <a:solidFill>
                  <a:prstClr val="white"/>
                </a:solidFill>
                <a:ea typeface="Calibri"/>
                <a:cs typeface="Times New Roman"/>
              </a:rPr>
              <a:t>тварамі</a:t>
            </a:r>
            <a:r>
              <a:rPr lang="ru-RU" sz="2400" dirty="0">
                <a:solidFill>
                  <a:prstClr val="white"/>
                </a:solidFill>
                <a:ea typeface="Calibri"/>
                <a:cs typeface="Times New Roman"/>
              </a:rPr>
              <a:t>, рукам</a:t>
            </a:r>
            <a:r>
              <a:rPr lang="en-US" sz="2400" dirty="0" err="1" smtClean="0">
                <a:solidFill>
                  <a:prstClr val="white"/>
                </a:solidFill>
                <a:ea typeface="Calibri"/>
                <a:cs typeface="Times New Roman"/>
              </a:rPr>
              <a:t>i</a:t>
            </a:r>
            <a:r>
              <a:rPr lang="be-BY" sz="2400" dirty="0" smtClean="0">
                <a:solidFill>
                  <a:prstClr val="white"/>
                </a:solidFill>
                <a:ea typeface="Calibri"/>
                <a:cs typeface="Times New Roman"/>
              </a:rPr>
              <a:t> і </a:t>
            </a:r>
            <a:r>
              <a:rPr lang="ru-RU" sz="2400" dirty="0" err="1" smtClean="0">
                <a:solidFill>
                  <a:prstClr val="white"/>
                </a:solidFill>
                <a:ea typeface="Calibri"/>
                <a:cs typeface="Times New Roman"/>
              </a:rPr>
              <a:t>лапамі</a:t>
            </a:r>
            <a:r>
              <a:rPr lang="en-US" sz="2400" dirty="0" smtClean="0">
                <a:solidFill>
                  <a:prstClr val="white"/>
                </a:solidFill>
                <a:ea typeface="Calibri"/>
                <a:cs typeface="Times New Roman"/>
              </a:rPr>
              <a:t>. </a:t>
            </a:r>
            <a:r>
              <a:rPr lang="ru-RU" sz="2400" dirty="0">
                <a:solidFill>
                  <a:prstClr val="white"/>
                </a:solidFill>
                <a:ea typeface="Calibri"/>
                <a:cs typeface="Times New Roman"/>
              </a:rPr>
              <a:t>У </a:t>
            </a:r>
            <a:r>
              <a:rPr lang="ru-RU" sz="2400" dirty="0" err="1" smtClean="0">
                <a:solidFill>
                  <a:prstClr val="white"/>
                </a:solidFill>
                <a:ea typeface="Calibri"/>
                <a:cs typeface="Times New Roman"/>
              </a:rPr>
              <a:t>цэнтры</a:t>
            </a:r>
            <a:r>
              <a:rPr lang="ru-RU" sz="2400" dirty="0" smtClean="0">
                <a:solidFill>
                  <a:prstClr val="white"/>
                </a:solidFill>
                <a:ea typeface="Calibri"/>
                <a:cs typeface="Times New Roman"/>
              </a:rPr>
              <a:t> гравюры </a:t>
            </a:r>
            <a:r>
              <a:rPr lang="ru-RU" sz="2400" dirty="0" smtClean="0">
                <a:solidFill>
                  <a:prstClr val="white"/>
                </a:solidFill>
                <a:ea typeface="Calibri"/>
                <a:cs typeface="Times New Roman"/>
                <a:sym typeface="Symbol"/>
              </a:rPr>
              <a:t></a:t>
            </a:r>
            <a:r>
              <a:rPr lang="ru-RU" sz="2400" dirty="0" smtClean="0">
                <a:solidFill>
                  <a:prstClr val="white"/>
                </a:solidFill>
                <a:ea typeface="Calibri"/>
                <a:cs typeface="Times New Roman"/>
              </a:rPr>
              <a:t> </a:t>
            </a:r>
            <a:r>
              <a:rPr lang="ru-RU" sz="2400" dirty="0">
                <a:solidFill>
                  <a:prstClr val="white"/>
                </a:solidFill>
                <a:ea typeface="Calibri"/>
                <a:cs typeface="Times New Roman"/>
              </a:rPr>
              <a:t>ваза, </a:t>
            </a:r>
            <a:r>
              <a:rPr lang="ru-RU" sz="2400" dirty="0" err="1" smtClean="0">
                <a:solidFill>
                  <a:prstClr val="white"/>
                </a:solidFill>
                <a:ea typeface="Calibri"/>
                <a:cs typeface="Times New Roman"/>
              </a:rPr>
              <a:t>пад</a:t>
            </a:r>
            <a:r>
              <a:rPr lang="ru-RU" sz="2400" dirty="0" smtClean="0">
                <a:solidFill>
                  <a:prstClr val="white"/>
                </a:solidFill>
                <a:ea typeface="Calibri"/>
                <a:cs typeface="Times New Roman"/>
              </a:rPr>
              <a:t> </a:t>
            </a:r>
            <a:r>
              <a:rPr lang="ru-RU" sz="2400" dirty="0" err="1" smtClean="0">
                <a:solidFill>
                  <a:prstClr val="white"/>
                </a:solidFill>
                <a:ea typeface="Calibri"/>
                <a:cs typeface="Times New Roman"/>
              </a:rPr>
              <a:t>якой</a:t>
            </a:r>
            <a:r>
              <a:rPr lang="ru-RU" sz="2400" dirty="0" smtClean="0">
                <a:solidFill>
                  <a:prstClr val="white"/>
                </a:solidFill>
                <a:ea typeface="Calibri"/>
                <a:cs typeface="Times New Roman"/>
              </a:rPr>
              <a:t> </a:t>
            </a:r>
            <a:r>
              <a:rPr lang="ru-RU" sz="2400" dirty="0" err="1" smtClean="0">
                <a:solidFill>
                  <a:prstClr val="white"/>
                </a:solidFill>
                <a:ea typeface="Calibri"/>
                <a:cs typeface="Times New Roman"/>
              </a:rPr>
              <a:t>размешчаны</a:t>
            </a:r>
            <a:r>
              <a:rPr lang="ru-RU" sz="2400" dirty="0" smtClean="0">
                <a:solidFill>
                  <a:prstClr val="white"/>
                </a:solidFill>
                <a:ea typeface="Calibri"/>
                <a:cs typeface="Times New Roman"/>
              </a:rPr>
              <a:t> </a:t>
            </a:r>
            <a:r>
              <a:rPr lang="ru-RU" sz="2400" dirty="0" err="1" smtClean="0">
                <a:solidFill>
                  <a:prstClr val="white"/>
                </a:solidFill>
                <a:ea typeface="Calibri"/>
                <a:cs typeface="Times New Roman"/>
              </a:rPr>
              <a:t>выдавецкі</a:t>
            </a:r>
            <a:r>
              <a:rPr lang="ru-RU" sz="2400" dirty="0" smtClean="0">
                <a:solidFill>
                  <a:prstClr val="white"/>
                </a:solidFill>
                <a:ea typeface="Calibri"/>
                <a:cs typeface="Times New Roman"/>
              </a:rPr>
              <a:t> </a:t>
            </a:r>
            <a:r>
              <a:rPr lang="ru-RU" sz="2400" dirty="0">
                <a:solidFill>
                  <a:prstClr val="white"/>
                </a:solidFill>
                <a:ea typeface="Calibri"/>
                <a:cs typeface="Times New Roman"/>
              </a:rPr>
              <a:t>знак Скарыны </a:t>
            </a:r>
            <a:r>
              <a:rPr lang="ru-RU" sz="2400" dirty="0" smtClean="0">
                <a:solidFill>
                  <a:prstClr val="white"/>
                </a:solidFill>
                <a:ea typeface="Calibri"/>
                <a:cs typeface="Times New Roman"/>
                <a:sym typeface="Symbol"/>
              </a:rPr>
              <a:t></a:t>
            </a:r>
            <a:r>
              <a:rPr lang="ru-RU" sz="2400" dirty="0" smtClean="0">
                <a:solidFill>
                  <a:prstClr val="white"/>
                </a:solidFill>
                <a:ea typeface="Calibri"/>
                <a:cs typeface="Times New Roman"/>
              </a:rPr>
              <a:t> «</a:t>
            </a:r>
            <a:r>
              <a:rPr lang="ru-RU" sz="2400" dirty="0" err="1">
                <a:solidFill>
                  <a:prstClr val="white"/>
                </a:solidFill>
                <a:ea typeface="Calibri"/>
                <a:cs typeface="Times New Roman"/>
              </a:rPr>
              <a:t>З</a:t>
            </a:r>
            <a:r>
              <a:rPr lang="ru-RU" sz="2400" dirty="0" err="1" smtClean="0">
                <a:solidFill>
                  <a:prstClr val="white"/>
                </a:solidFill>
                <a:ea typeface="Calibri"/>
                <a:cs typeface="Times New Roman"/>
              </a:rPr>
              <a:t>ацьменне</a:t>
            </a:r>
            <a:r>
              <a:rPr lang="ru-RU" sz="2400" dirty="0" smtClean="0">
                <a:solidFill>
                  <a:prstClr val="white"/>
                </a:solidFill>
                <a:ea typeface="Calibri"/>
                <a:cs typeface="Times New Roman"/>
              </a:rPr>
              <a:t> </a:t>
            </a:r>
            <a:r>
              <a:rPr lang="ru-RU" sz="2400" dirty="0" err="1">
                <a:solidFill>
                  <a:prstClr val="white"/>
                </a:solidFill>
                <a:ea typeface="Calibri"/>
                <a:cs typeface="Times New Roman"/>
              </a:rPr>
              <a:t>сонца</a:t>
            </a:r>
            <a:r>
              <a:rPr lang="ru-RU" sz="2400" dirty="0" smtClean="0">
                <a:solidFill>
                  <a:prstClr val="white"/>
                </a:solidFill>
                <a:ea typeface="Calibri"/>
                <a:cs typeface="Times New Roman"/>
              </a:rPr>
              <a:t>».</a:t>
            </a:r>
            <a:endParaRPr lang="ru-RU" dirty="0">
              <a:solidFill>
                <a:prstClr val="white"/>
              </a:solidFill>
              <a:latin typeface="Calibri"/>
              <a:ea typeface="Calibri"/>
              <a:cs typeface="Times New Roman"/>
            </a:endParaRPr>
          </a:p>
        </p:txBody>
      </p:sp>
      <p:pic>
        <p:nvPicPr>
          <p:cNvPr id="33794" name="Picture 2" descr="D:\майкевич ю\проекты\скорина\гравюры\Image-13.jpg"/>
          <p:cNvPicPr>
            <a:picLocks noChangeAspect="1" noChangeArrowheads="1"/>
          </p:cNvPicPr>
          <p:nvPr/>
        </p:nvPicPr>
        <p:blipFill rotWithShape="1">
          <a:blip r:embed="rId2">
            <a:extLst>
              <a:ext uri="{28A0092B-C50C-407E-A947-70E740481C1C}">
                <a14:useLocalDpi xmlns="" xmlns:a14="http://schemas.microsoft.com/office/drawing/2010/main" val="0"/>
              </a:ext>
            </a:extLst>
          </a:blip>
          <a:srcRect l="50202" t="50000" r="1411" b="3825"/>
          <a:stretch/>
        </p:blipFill>
        <p:spPr bwMode="auto">
          <a:xfrm>
            <a:off x="1547664" y="183282"/>
            <a:ext cx="6146649" cy="3238344"/>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46873694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17820" y="3933056"/>
            <a:ext cx="9114585" cy="3024336"/>
          </a:xfrm>
        </p:spPr>
        <p:txBody>
          <a:bodyPr>
            <a:normAutofit fontScale="92500"/>
          </a:bodyPr>
          <a:lstStyle/>
          <a:p>
            <a:pPr algn="just"/>
            <a:r>
              <a:rPr lang="be-BY" sz="2300" dirty="0"/>
              <a:t>Загадкавай з’яўляецца фігура юнака. Некаторыя сцвярджаюць, што гэта цар Саламон, а некаторыя што ў рысах юнака адгадваюцца тыпаж і фігура самога Ф. </a:t>
            </a:r>
            <a:r>
              <a:rPr lang="be-BY" sz="2300" dirty="0" smtClean="0"/>
              <a:t>Скарыны. Такое </a:t>
            </a:r>
            <a:r>
              <a:rPr lang="be-BY" sz="2300" dirty="0"/>
              <a:t>меркаванне было выказана </a:t>
            </a:r>
            <a:r>
              <a:rPr lang="be-BY" sz="2300" dirty="0" smtClean="0"/>
              <a:t>рускім мастацвазнаўцам </a:t>
            </a:r>
            <a:r>
              <a:rPr lang="be-BY" sz="2300" dirty="0"/>
              <a:t> </a:t>
            </a:r>
            <a:r>
              <a:rPr lang="be-BY" sz="2300" dirty="0" smtClean="0"/>
              <a:t>      П. У. Уладзіміравым. Пад воблакамі, на </a:t>
            </a:r>
            <a:r>
              <a:rPr lang="be-BY" sz="2300" dirty="0"/>
              <a:t>якіх сядзіць </a:t>
            </a:r>
            <a:r>
              <a:rPr lang="be-BY" sz="2300" dirty="0" smtClean="0"/>
              <a:t>Бог, у</a:t>
            </a:r>
            <a:r>
              <a:rPr lang="ru-RU" sz="2300" dirty="0" smtClean="0">
                <a:ea typeface="Calibri"/>
              </a:rPr>
              <a:t> </a:t>
            </a:r>
            <a:r>
              <a:rPr lang="ru-RU" sz="2300" dirty="0" err="1" smtClean="0">
                <a:ea typeface="Calibri"/>
              </a:rPr>
              <a:t>ніжняй</a:t>
            </a:r>
            <a:r>
              <a:rPr lang="ru-RU" sz="2300" dirty="0" smtClean="0">
                <a:ea typeface="Calibri"/>
              </a:rPr>
              <a:t> </a:t>
            </a:r>
            <a:r>
              <a:rPr lang="ru-RU" sz="2300" dirty="0" err="1" smtClean="0">
                <a:ea typeface="Calibri"/>
              </a:rPr>
              <a:t>частцы</a:t>
            </a:r>
            <a:r>
              <a:rPr lang="ru-RU" sz="2300" dirty="0" smtClean="0">
                <a:ea typeface="Calibri"/>
              </a:rPr>
              <a:t> </a:t>
            </a:r>
            <a:r>
              <a:rPr lang="ru-RU" sz="2300" dirty="0" smtClean="0">
                <a:ea typeface="Calibri"/>
                <a:sym typeface="Symbol"/>
              </a:rPr>
              <a:t></a:t>
            </a:r>
            <a:r>
              <a:rPr lang="ru-RU" sz="2300" dirty="0" smtClean="0">
                <a:ea typeface="Calibri"/>
              </a:rPr>
              <a:t> </a:t>
            </a:r>
            <a:r>
              <a:rPr lang="ru-RU" sz="2300" dirty="0" err="1" smtClean="0">
                <a:ea typeface="Calibri"/>
              </a:rPr>
              <a:t>умоўны</a:t>
            </a:r>
            <a:r>
              <a:rPr lang="ru-RU" sz="2300" dirty="0" smtClean="0">
                <a:ea typeface="Calibri"/>
              </a:rPr>
              <a:t> </a:t>
            </a:r>
            <a:r>
              <a:rPr lang="ru-RU" sz="2300" dirty="0" err="1">
                <a:ea typeface="Calibri"/>
              </a:rPr>
              <a:t>малюнак</a:t>
            </a:r>
            <a:r>
              <a:rPr lang="ru-RU" sz="2300" dirty="0">
                <a:ea typeface="Calibri"/>
              </a:rPr>
              <a:t> </a:t>
            </a:r>
            <a:r>
              <a:rPr lang="ru-RU" sz="2300" dirty="0" err="1">
                <a:ea typeface="Calibri"/>
              </a:rPr>
              <a:t>Сусвету</a:t>
            </a:r>
            <a:r>
              <a:rPr lang="ru-RU" sz="2300" dirty="0">
                <a:ea typeface="Calibri"/>
              </a:rPr>
              <a:t> (у </a:t>
            </a:r>
            <a:r>
              <a:rPr lang="ru-RU" sz="2300" dirty="0" err="1">
                <a:ea typeface="Calibri"/>
              </a:rPr>
              <a:t>выглядзе</a:t>
            </a:r>
            <a:r>
              <a:rPr lang="ru-RU" sz="2300" dirty="0">
                <a:ea typeface="Calibri"/>
              </a:rPr>
              <a:t> кола</a:t>
            </a:r>
            <a:r>
              <a:rPr lang="ru-RU" sz="2300" dirty="0" smtClean="0">
                <a:ea typeface="Calibri"/>
              </a:rPr>
              <a:t>) </a:t>
            </a:r>
            <a:r>
              <a:rPr lang="be-BY" sz="2300" dirty="0" smtClean="0">
                <a:sym typeface="Symbol"/>
              </a:rPr>
              <a:t>ці</a:t>
            </a:r>
            <a:r>
              <a:rPr lang="be-BY" sz="2300" dirty="0" smtClean="0"/>
              <a:t> Зямлі. </a:t>
            </a:r>
            <a:r>
              <a:rPr lang="be-BY" sz="2300" dirty="0"/>
              <a:t>Гравюра надзвычай рытмічная, кожная дэталь у </a:t>
            </a:r>
            <a:r>
              <a:rPr lang="be-BY" sz="2300" dirty="0" smtClean="0"/>
              <a:t>ёй прадуманая, ёй </a:t>
            </a:r>
            <a:r>
              <a:rPr lang="be-BY" sz="2300" dirty="0"/>
              <a:t>нададзена выразная акруглая форма: круглая зямля, круглы німб, авальная спіна юнака, герб аўтара і нават фігура Хрыста мае форму эліпса. Усё гэта стварае ўражанне кругавароту, які адбываецца ў прыродзе.</a:t>
            </a:r>
            <a:endParaRPr lang="ru-RU" sz="2300" dirty="0"/>
          </a:p>
          <a:p>
            <a:endParaRPr lang="ru-RU" dirty="0">
              <a:solidFill>
                <a:srgbClr val="FF0000"/>
              </a:solidFill>
            </a:endParaRPr>
          </a:p>
        </p:txBody>
      </p:sp>
      <p:pic>
        <p:nvPicPr>
          <p:cNvPr id="1026" name="Picture 2" descr="D:\майкевич ю\проекты\скорина\гравюры\Image-03.jpg"/>
          <p:cNvPicPr>
            <a:picLocks noChangeAspect="1" noChangeArrowheads="1"/>
          </p:cNvPicPr>
          <p:nvPr/>
        </p:nvPicPr>
        <p:blipFill rotWithShape="1">
          <a:blip r:embed="rId2">
            <a:extLst>
              <a:ext uri="{28A0092B-C50C-407E-A947-70E740481C1C}">
                <a14:useLocalDpi xmlns="" xmlns:a14="http://schemas.microsoft.com/office/drawing/2010/main" val="0"/>
              </a:ext>
            </a:extLst>
          </a:blip>
          <a:srcRect l="3063" t="2182" r="2509" b="4914"/>
          <a:stretch/>
        </p:blipFill>
        <p:spPr bwMode="auto">
          <a:xfrm>
            <a:off x="5616623" y="187078"/>
            <a:ext cx="3489310" cy="3597674"/>
          </a:xfrm>
          <a:prstGeom prst="rect">
            <a:avLst/>
          </a:prstGeom>
          <a:noFill/>
          <a:extLst>
            <a:ext uri="{909E8E84-426E-40DD-AFC4-6F175D3DCCD1}">
              <a14:hiddenFill xmlns="" xmlns:a14="http://schemas.microsoft.com/office/drawing/2010/main">
                <a:solidFill>
                  <a:srgbClr val="FFFFFF"/>
                </a:solidFill>
              </a14:hiddenFill>
            </a:ext>
          </a:extLst>
        </p:spPr>
      </p:pic>
      <p:sp>
        <p:nvSpPr>
          <p:cNvPr id="4" name="Подзаголовок 2"/>
          <p:cNvSpPr txBox="1">
            <a:spLocks/>
          </p:cNvSpPr>
          <p:nvPr/>
        </p:nvSpPr>
        <p:spPr>
          <a:xfrm>
            <a:off x="1" y="0"/>
            <a:ext cx="5634780" cy="4077072"/>
          </a:xfrm>
          <a:prstGeom prst="rect">
            <a:avLst/>
          </a:prstGeom>
        </p:spPr>
        <p:txBody>
          <a:bodyPr vert="horz">
            <a:noAutofit/>
          </a:bodyPr>
          <a:lstStyle>
            <a:lvl1pPr marL="0" indent="0" algn="ctr" rtl="0" eaLnBrk="1" latinLnBrk="0" hangingPunct="1">
              <a:spcBef>
                <a:spcPct val="20000"/>
              </a:spcBef>
              <a:buClr>
                <a:schemeClr val="tx1">
                  <a:shade val="95000"/>
                </a:schemeClr>
              </a:buClr>
              <a:buSzPct val="65000"/>
              <a:buFont typeface="Wingdings 2"/>
              <a:buNone/>
              <a:defRPr kumimoji="0" sz="2800" kern="1200">
                <a:solidFill>
                  <a:schemeClr val="tx1"/>
                </a:solidFill>
                <a:latin typeface="+mn-lt"/>
                <a:ea typeface="+mn-ea"/>
                <a:cs typeface="+mn-cs"/>
              </a:defRPr>
            </a:lvl1pPr>
            <a:lvl2pPr marL="457200" indent="0" algn="ctr" rtl="0" eaLnBrk="1" latinLnBrk="0" hangingPunct="1">
              <a:spcBef>
                <a:spcPct val="20000"/>
              </a:spcBef>
              <a:buClr>
                <a:schemeClr val="tx1"/>
              </a:buClr>
              <a:buSzPct val="80000"/>
              <a:buFont typeface="Wingdings 2"/>
              <a:buNone/>
              <a:defRPr kumimoji="0" sz="2400" kern="1200">
                <a:solidFill>
                  <a:schemeClr val="tx1"/>
                </a:solidFill>
                <a:latin typeface="+mn-lt"/>
                <a:ea typeface="+mn-ea"/>
                <a:cs typeface="+mn-cs"/>
              </a:defRPr>
            </a:lvl2pPr>
            <a:lvl3pPr marL="914400" indent="0" algn="ctr" rtl="0" eaLnBrk="1" latinLnBrk="0" hangingPunct="1">
              <a:spcBef>
                <a:spcPct val="20000"/>
              </a:spcBef>
              <a:buClr>
                <a:schemeClr val="tx1"/>
              </a:buClr>
              <a:buSzPct val="95000"/>
              <a:buFont typeface="Wingdings"/>
              <a:buNone/>
              <a:defRPr kumimoji="0" sz="2200" kern="1200">
                <a:solidFill>
                  <a:schemeClr val="tx1"/>
                </a:solidFill>
                <a:latin typeface="+mn-lt"/>
                <a:ea typeface="+mn-ea"/>
                <a:cs typeface="+mn-cs"/>
              </a:defRPr>
            </a:lvl3pPr>
            <a:lvl4pPr marL="1371600" indent="0" algn="ctr" rtl="0" eaLnBrk="1" latinLnBrk="0" hangingPunct="1">
              <a:spcBef>
                <a:spcPct val="20000"/>
              </a:spcBef>
              <a:buClr>
                <a:schemeClr val="tx1"/>
              </a:buClr>
              <a:buSzPct val="100000"/>
              <a:buFont typeface="Wingdings 3"/>
              <a:buNone/>
              <a:defRPr kumimoji="0" sz="2000" kern="1200">
                <a:solidFill>
                  <a:schemeClr val="tx1"/>
                </a:solidFill>
                <a:latin typeface="+mn-lt"/>
                <a:ea typeface="+mn-ea"/>
                <a:cs typeface="+mn-cs"/>
              </a:defRPr>
            </a:lvl4pPr>
            <a:lvl5pPr marL="1828800" indent="0" algn="ctr" rtl="0" eaLnBrk="1" latinLnBrk="0" hangingPunct="1">
              <a:spcBef>
                <a:spcPct val="20000"/>
              </a:spcBef>
              <a:buClr>
                <a:schemeClr val="tx1"/>
              </a:buClr>
              <a:buFont typeface="Wingdings 2"/>
              <a:buNone/>
              <a:defRPr kumimoji="0" sz="2000" kern="1200">
                <a:solidFill>
                  <a:schemeClr val="tx1"/>
                </a:solidFill>
                <a:latin typeface="+mn-lt"/>
                <a:ea typeface="+mn-ea"/>
                <a:cs typeface="+mn-cs"/>
              </a:defRPr>
            </a:lvl5pPr>
            <a:lvl6pPr marL="2286000" indent="0" algn="ctr" rtl="0" eaLnBrk="1" latinLnBrk="0" hangingPunct="1">
              <a:spcBef>
                <a:spcPct val="20000"/>
              </a:spcBef>
              <a:buClr>
                <a:schemeClr val="tx1"/>
              </a:buClr>
              <a:buFont typeface="Wingdings 3"/>
              <a:buNone/>
              <a:defRPr kumimoji="0" sz="1800" kern="1200">
                <a:solidFill>
                  <a:schemeClr val="tx1"/>
                </a:solidFill>
                <a:latin typeface="+mn-lt"/>
                <a:ea typeface="+mn-ea"/>
                <a:cs typeface="+mn-cs"/>
              </a:defRPr>
            </a:lvl6pPr>
            <a:lvl7pPr marL="2743200" indent="0" algn="ctr" rtl="0" eaLnBrk="1" latinLnBrk="0" hangingPunct="1">
              <a:spcBef>
                <a:spcPct val="20000"/>
              </a:spcBef>
              <a:buClr>
                <a:schemeClr val="tx1"/>
              </a:buClr>
              <a:buFont typeface="Wingdings 2"/>
              <a:buNone/>
              <a:defRPr kumimoji="0" sz="1600" kern="1200">
                <a:solidFill>
                  <a:schemeClr val="tx1"/>
                </a:solidFill>
                <a:latin typeface="+mn-lt"/>
                <a:ea typeface="+mn-ea"/>
                <a:cs typeface="+mn-cs"/>
              </a:defRPr>
            </a:lvl7pPr>
            <a:lvl8pPr marL="3200400" indent="0" algn="ctr" rtl="0" eaLnBrk="1" latinLnBrk="0" hangingPunct="1">
              <a:spcBef>
                <a:spcPct val="20000"/>
              </a:spcBef>
              <a:buClr>
                <a:schemeClr val="tx1"/>
              </a:buClr>
              <a:buFont typeface="Wingdings 2"/>
              <a:buNone/>
              <a:defRPr kumimoji="0" sz="1400" kern="1200">
                <a:solidFill>
                  <a:schemeClr val="tx1"/>
                </a:solidFill>
                <a:latin typeface="+mn-lt"/>
                <a:ea typeface="+mn-ea"/>
                <a:cs typeface="+mn-cs"/>
              </a:defRPr>
            </a:lvl8pPr>
            <a:lvl9pPr marL="3657600" indent="0" algn="ctr" rtl="0" eaLnBrk="1" latinLnBrk="0" hangingPunct="1">
              <a:spcBef>
                <a:spcPct val="20000"/>
              </a:spcBef>
              <a:buClr>
                <a:schemeClr val="tx1"/>
              </a:buClr>
              <a:buFont typeface="Wingdings 2"/>
              <a:buNone/>
              <a:defRPr kumimoji="0" sz="1400" kern="1200" baseline="0">
                <a:solidFill>
                  <a:schemeClr val="tx1"/>
                </a:solidFill>
                <a:latin typeface="+mn-lt"/>
                <a:ea typeface="+mn-ea"/>
                <a:cs typeface="+mn-cs"/>
              </a:defRPr>
            </a:lvl9pPr>
          </a:lstStyle>
          <a:p>
            <a:pPr algn="just"/>
            <a:r>
              <a:rPr lang="ru-RU" sz="2000" b="1" dirty="0" smtClean="0">
                <a:solidFill>
                  <a:schemeClr val="accent1"/>
                </a:solidFill>
                <a:ea typeface="Calibri"/>
              </a:rPr>
              <a:t>«</a:t>
            </a:r>
            <a:r>
              <a:rPr lang="ru-RU" sz="2000" b="1" dirty="0" err="1" smtClean="0">
                <a:solidFill>
                  <a:schemeClr val="accent1"/>
                </a:solidFill>
                <a:ea typeface="Calibri"/>
              </a:rPr>
              <a:t>Блаславенне</a:t>
            </a:r>
            <a:r>
              <a:rPr lang="ru-RU" sz="2000" b="1" dirty="0" smtClean="0">
                <a:solidFill>
                  <a:schemeClr val="accent1"/>
                </a:solidFill>
                <a:ea typeface="Calibri"/>
              </a:rPr>
              <a:t>» («</a:t>
            </a:r>
            <a:r>
              <a:rPr lang="ru-RU" sz="2000" b="1" dirty="0" err="1" smtClean="0">
                <a:solidFill>
                  <a:schemeClr val="accent1"/>
                </a:solidFill>
                <a:ea typeface="Calibri"/>
              </a:rPr>
              <a:t>Прамудрасць</a:t>
            </a:r>
            <a:r>
              <a:rPr lang="ru-RU" sz="2000" b="1" dirty="0" smtClean="0">
                <a:solidFill>
                  <a:schemeClr val="accent1"/>
                </a:solidFill>
                <a:ea typeface="Calibri"/>
              </a:rPr>
              <a:t> </a:t>
            </a:r>
            <a:r>
              <a:rPr lang="ru-RU" sz="2000" b="1" dirty="0" err="1" smtClean="0">
                <a:solidFill>
                  <a:schemeClr val="accent1"/>
                </a:solidFill>
                <a:ea typeface="Calibri"/>
              </a:rPr>
              <a:t>божая</a:t>
            </a:r>
            <a:r>
              <a:rPr lang="ru-RU" sz="2000" b="1" dirty="0" smtClean="0">
                <a:solidFill>
                  <a:schemeClr val="accent1"/>
                </a:solidFill>
                <a:ea typeface="Calibri"/>
              </a:rPr>
              <a:t>»). </a:t>
            </a:r>
            <a:r>
              <a:rPr lang="ru-RU" sz="2000" dirty="0" err="1" smtClean="0">
                <a:ea typeface="Calibri"/>
              </a:rPr>
              <a:t>Тытульны</a:t>
            </a:r>
            <a:r>
              <a:rPr lang="ru-RU" sz="2000" dirty="0" smtClean="0">
                <a:ea typeface="Calibri"/>
              </a:rPr>
              <a:t> </a:t>
            </a:r>
            <a:r>
              <a:rPr lang="ru-RU" sz="2000" dirty="0" err="1" smtClean="0">
                <a:ea typeface="Calibri"/>
              </a:rPr>
              <a:t>ліст</a:t>
            </a:r>
            <a:r>
              <a:rPr lang="ru-RU" sz="2000" dirty="0" smtClean="0">
                <a:ea typeface="Calibri"/>
              </a:rPr>
              <a:t> </a:t>
            </a:r>
            <a:r>
              <a:rPr lang="ru-RU" sz="2000" dirty="0" err="1" smtClean="0">
                <a:ea typeface="Calibri"/>
              </a:rPr>
              <a:t>кнігі</a:t>
            </a:r>
            <a:r>
              <a:rPr lang="ru-RU" sz="2000" dirty="0" smtClean="0">
                <a:ea typeface="Calibri"/>
              </a:rPr>
              <a:t> «</a:t>
            </a:r>
            <a:r>
              <a:rPr lang="ru-RU" sz="2000" dirty="0" err="1" smtClean="0">
                <a:ea typeface="Calibri"/>
              </a:rPr>
              <a:t>Прамудрасць</a:t>
            </a:r>
            <a:r>
              <a:rPr lang="ru-RU" sz="2000" dirty="0" smtClean="0">
                <a:ea typeface="Calibri"/>
              </a:rPr>
              <a:t> </a:t>
            </a:r>
            <a:r>
              <a:rPr lang="ru-RU" sz="2000" dirty="0" err="1" smtClean="0">
                <a:ea typeface="Calibri"/>
              </a:rPr>
              <a:t>божая</a:t>
            </a:r>
            <a:r>
              <a:rPr lang="ru-RU" sz="2000" dirty="0" smtClean="0">
                <a:ea typeface="Calibri"/>
              </a:rPr>
              <a:t>». 19 студзеня 1518 г. 104х105 мм. </a:t>
            </a:r>
            <a:r>
              <a:rPr lang="be-BY" sz="2000" dirty="0"/>
              <a:t>Гэтая гравюра выклікае вялікую цікавасць</a:t>
            </a:r>
            <a:r>
              <a:rPr lang="be-BY" sz="2000" dirty="0" smtClean="0"/>
              <a:t>. Яна а</a:t>
            </a:r>
            <a:r>
              <a:rPr lang="ru-RU" sz="2000" dirty="0" smtClean="0">
                <a:ea typeface="Calibri"/>
              </a:rPr>
              <a:t>дна </a:t>
            </a:r>
            <a:r>
              <a:rPr lang="ru-RU" sz="2000" dirty="0">
                <a:ea typeface="Calibri"/>
              </a:rPr>
              <a:t>з </a:t>
            </a:r>
            <a:r>
              <a:rPr lang="ru-RU" sz="2000" dirty="0" err="1">
                <a:ea typeface="Calibri"/>
              </a:rPr>
              <a:t>найбольш</a:t>
            </a:r>
            <a:r>
              <a:rPr lang="ru-RU" sz="2000" dirty="0">
                <a:ea typeface="Calibri"/>
              </a:rPr>
              <a:t> </a:t>
            </a:r>
            <a:r>
              <a:rPr lang="ru-RU" sz="2000" dirty="0" err="1">
                <a:ea typeface="Calibri"/>
              </a:rPr>
              <a:t>майстэрскіх</a:t>
            </a:r>
            <a:r>
              <a:rPr lang="ru-RU" sz="2000" dirty="0">
                <a:ea typeface="Calibri"/>
              </a:rPr>
              <a:t> і </a:t>
            </a:r>
            <a:r>
              <a:rPr lang="ru-RU" sz="2000" dirty="0" err="1">
                <a:ea typeface="Calibri"/>
              </a:rPr>
              <a:t>загадкавых</a:t>
            </a:r>
            <a:r>
              <a:rPr lang="ru-RU" sz="2000" dirty="0">
                <a:ea typeface="Calibri"/>
              </a:rPr>
              <a:t> </a:t>
            </a:r>
            <a:r>
              <a:rPr lang="ru-RU" sz="2000" dirty="0" smtClean="0">
                <a:ea typeface="Calibri"/>
              </a:rPr>
              <a:t>гравюр у </a:t>
            </a:r>
            <a:r>
              <a:rPr lang="ru-RU" sz="2000" dirty="0" err="1" smtClean="0">
                <a:ea typeface="Calibri"/>
              </a:rPr>
              <a:t>кнігах</a:t>
            </a:r>
            <a:r>
              <a:rPr lang="ru-RU" sz="2000" dirty="0" smtClean="0">
                <a:ea typeface="Calibri"/>
              </a:rPr>
              <a:t> </a:t>
            </a:r>
            <a:r>
              <a:rPr lang="ru-RU" sz="2000" dirty="0">
                <a:ea typeface="Calibri"/>
              </a:rPr>
              <a:t>Скарыны</a:t>
            </a:r>
            <a:r>
              <a:rPr lang="ru-RU" sz="2000" dirty="0" smtClean="0">
                <a:ea typeface="Calibri"/>
              </a:rPr>
              <a:t>. На гравюры ў</a:t>
            </a:r>
            <a:r>
              <a:rPr lang="be-BY" sz="2000" dirty="0" smtClean="0"/>
              <a:t> </a:t>
            </a:r>
            <a:r>
              <a:rPr lang="be-BY" sz="2000" dirty="0"/>
              <a:t>цэнтры кампазіцыі – Хрыстос з кнігай у </a:t>
            </a:r>
            <a:r>
              <a:rPr lang="be-BY" sz="2000" dirty="0" smtClean="0"/>
              <a:t>руках</a:t>
            </a:r>
            <a:r>
              <a:rPr lang="ru-RU" sz="2000" dirty="0" smtClean="0">
                <a:ea typeface="Calibri"/>
              </a:rPr>
              <a:t> </a:t>
            </a:r>
            <a:r>
              <a:rPr lang="ru-RU" sz="2000" dirty="0" err="1" smtClean="0">
                <a:ea typeface="Calibri"/>
              </a:rPr>
              <a:t>бласлаўляе</a:t>
            </a:r>
            <a:r>
              <a:rPr lang="ru-RU" sz="2000" dirty="0" smtClean="0">
                <a:ea typeface="Calibri"/>
              </a:rPr>
              <a:t> юнака ў </a:t>
            </a:r>
            <a:r>
              <a:rPr lang="ru-RU" sz="2000" dirty="0" err="1" smtClean="0">
                <a:ea typeface="Calibri"/>
              </a:rPr>
              <a:t>мантыі</a:t>
            </a:r>
            <a:r>
              <a:rPr lang="ru-RU" sz="2000" dirty="0" smtClean="0">
                <a:ea typeface="Calibri"/>
              </a:rPr>
              <a:t> </a:t>
            </a:r>
            <a:r>
              <a:rPr lang="ru-RU" sz="2000" dirty="0" err="1" smtClean="0">
                <a:ea typeface="Calibri"/>
              </a:rPr>
              <a:t>вучонага</a:t>
            </a:r>
            <a:r>
              <a:rPr lang="ru-RU" sz="2000" dirty="0" smtClean="0">
                <a:ea typeface="Calibri"/>
              </a:rPr>
              <a:t>. </a:t>
            </a:r>
            <a:r>
              <a:rPr lang="ru-RU" sz="2000" dirty="0" err="1">
                <a:ea typeface="Calibri"/>
              </a:rPr>
              <a:t>Твар</a:t>
            </a:r>
            <a:r>
              <a:rPr lang="ru-RU" sz="2000" dirty="0">
                <a:ea typeface="Calibri"/>
              </a:rPr>
              <a:t> </a:t>
            </a:r>
            <a:r>
              <a:rPr lang="ru-RU" sz="2000" dirty="0" err="1">
                <a:ea typeface="Calibri"/>
              </a:rPr>
              <a:t>награвіраваны</a:t>
            </a:r>
            <a:r>
              <a:rPr lang="ru-RU" sz="2000" dirty="0">
                <a:ea typeface="Calibri"/>
              </a:rPr>
              <a:t> </a:t>
            </a:r>
            <a:r>
              <a:rPr lang="ru-RU" sz="2000" dirty="0" err="1">
                <a:ea typeface="Calibri"/>
              </a:rPr>
              <a:t>экспрэсіўна</a:t>
            </a:r>
            <a:r>
              <a:rPr lang="ru-RU" sz="2000" dirty="0">
                <a:ea typeface="Calibri"/>
              </a:rPr>
              <a:t>, </a:t>
            </a:r>
            <a:r>
              <a:rPr lang="ru-RU" sz="2000" dirty="0" err="1">
                <a:ea typeface="Calibri"/>
              </a:rPr>
              <a:t>выразна</a:t>
            </a:r>
            <a:r>
              <a:rPr lang="ru-RU" sz="2000" dirty="0">
                <a:ea typeface="Calibri"/>
              </a:rPr>
              <a:t>, з </a:t>
            </a:r>
            <a:r>
              <a:rPr lang="ru-RU" sz="2000" dirty="0" err="1">
                <a:ea typeface="Calibri"/>
              </a:rPr>
              <a:t>вялікай</a:t>
            </a:r>
            <a:r>
              <a:rPr lang="ru-RU" sz="2000" dirty="0">
                <a:ea typeface="Calibri"/>
              </a:rPr>
              <a:t> </a:t>
            </a:r>
            <a:r>
              <a:rPr lang="ru-RU" sz="2000" dirty="0" err="1">
                <a:ea typeface="Calibri"/>
              </a:rPr>
              <a:t>разнастайнасцю</a:t>
            </a:r>
            <a:r>
              <a:rPr lang="ru-RU" sz="2000" dirty="0">
                <a:ea typeface="Calibri"/>
              </a:rPr>
              <a:t> </a:t>
            </a:r>
            <a:r>
              <a:rPr lang="ru-RU" sz="2000" dirty="0" err="1" smtClean="0">
                <a:ea typeface="Calibri"/>
              </a:rPr>
              <a:t>штрыхоўкі</a:t>
            </a:r>
            <a:r>
              <a:rPr lang="ru-RU" sz="2000" dirty="0" smtClean="0">
                <a:ea typeface="Calibri"/>
              </a:rPr>
              <a:t>. </a:t>
            </a:r>
            <a:r>
              <a:rPr lang="ru-RU" sz="2000" dirty="0" err="1">
                <a:ea typeface="Calibri"/>
              </a:rPr>
              <a:t>Фігура</a:t>
            </a:r>
            <a:r>
              <a:rPr lang="ru-RU" sz="2000" dirty="0">
                <a:ea typeface="Calibri"/>
              </a:rPr>
              <a:t> юнака ў </a:t>
            </a:r>
            <a:r>
              <a:rPr lang="ru-RU" sz="2000" dirty="0" err="1">
                <a:ea typeface="Calibri"/>
              </a:rPr>
              <a:t>мантыі</a:t>
            </a:r>
            <a:r>
              <a:rPr lang="ru-RU" sz="2000" dirty="0">
                <a:ea typeface="Calibri"/>
              </a:rPr>
              <a:t> </a:t>
            </a:r>
            <a:r>
              <a:rPr lang="ru-RU" sz="2000" dirty="0" err="1">
                <a:ea typeface="Calibri"/>
              </a:rPr>
              <a:t>навукоўца</a:t>
            </a:r>
            <a:r>
              <a:rPr lang="ru-RU" sz="2000" dirty="0">
                <a:ea typeface="Calibri"/>
              </a:rPr>
              <a:t>, з </a:t>
            </a:r>
            <a:r>
              <a:rPr lang="ru-RU" sz="2000" dirty="0" err="1">
                <a:ea typeface="Calibri"/>
              </a:rPr>
              <a:t>працягнутымі</a:t>
            </a:r>
            <a:r>
              <a:rPr lang="ru-RU" sz="2000" dirty="0">
                <a:ea typeface="Calibri"/>
              </a:rPr>
              <a:t> </a:t>
            </a:r>
            <a:r>
              <a:rPr lang="ru-RU" sz="2000" dirty="0" err="1">
                <a:ea typeface="Calibri"/>
              </a:rPr>
              <a:t>рукамі</a:t>
            </a:r>
            <a:r>
              <a:rPr lang="ru-RU" sz="2000" dirty="0">
                <a:ea typeface="Calibri"/>
              </a:rPr>
              <a:t> для </a:t>
            </a:r>
            <a:r>
              <a:rPr lang="ru-RU" sz="2000" dirty="0" err="1">
                <a:ea typeface="Calibri"/>
              </a:rPr>
              <a:t>прыняцця</a:t>
            </a:r>
            <a:r>
              <a:rPr lang="ru-RU" sz="2000" dirty="0">
                <a:ea typeface="Calibri"/>
              </a:rPr>
              <a:t> </a:t>
            </a:r>
            <a:r>
              <a:rPr lang="ru-RU" sz="2000" dirty="0" err="1" smtClean="0">
                <a:ea typeface="Calibri"/>
              </a:rPr>
              <a:t>блаславення</a:t>
            </a:r>
            <a:r>
              <a:rPr lang="ru-RU" sz="2000" dirty="0" smtClean="0">
                <a:ea typeface="Calibri"/>
              </a:rPr>
              <a:t>, </a:t>
            </a:r>
            <a:r>
              <a:rPr lang="ru-RU" sz="2000" dirty="0" err="1">
                <a:ea typeface="Calibri"/>
              </a:rPr>
              <a:t>намаляваная</a:t>
            </a:r>
            <a:r>
              <a:rPr lang="ru-RU" sz="2000" dirty="0">
                <a:ea typeface="Calibri"/>
              </a:rPr>
              <a:t> </a:t>
            </a:r>
            <a:r>
              <a:rPr lang="ru-RU" sz="2000" dirty="0" err="1">
                <a:ea typeface="Calibri"/>
              </a:rPr>
              <a:t>пластычна</a:t>
            </a:r>
            <a:r>
              <a:rPr lang="ru-RU" sz="2000" dirty="0">
                <a:ea typeface="Calibri"/>
              </a:rPr>
              <a:t>, </a:t>
            </a:r>
            <a:r>
              <a:rPr lang="ru-RU" sz="2000" dirty="0" err="1">
                <a:ea typeface="Calibri"/>
              </a:rPr>
              <a:t>дэкаратыўна</a:t>
            </a:r>
            <a:r>
              <a:rPr lang="ru-RU" sz="2000" dirty="0">
                <a:ea typeface="Calibri"/>
              </a:rPr>
              <a:t> </a:t>
            </a:r>
            <a:r>
              <a:rPr lang="ru-RU" sz="2000" dirty="0" err="1" smtClean="0">
                <a:ea typeface="Calibri"/>
              </a:rPr>
              <a:t>выкананыя</a:t>
            </a:r>
            <a:r>
              <a:rPr lang="ru-RU" sz="2000" dirty="0" smtClean="0">
                <a:ea typeface="Calibri"/>
              </a:rPr>
              <a:t> </a:t>
            </a:r>
            <a:r>
              <a:rPr lang="ru-RU" sz="2000" dirty="0" err="1" smtClean="0">
                <a:ea typeface="Calibri"/>
              </a:rPr>
              <a:t>аблокі</a:t>
            </a:r>
            <a:r>
              <a:rPr lang="ru-RU" sz="2000" dirty="0" smtClean="0">
                <a:ea typeface="Calibri"/>
              </a:rPr>
              <a:t>. </a:t>
            </a:r>
            <a:endParaRPr lang="ru-RU" sz="2000" dirty="0"/>
          </a:p>
        </p:txBody>
      </p:sp>
    </p:spTree>
    <p:extLst>
      <p:ext uri="{BB962C8B-B14F-4D97-AF65-F5344CB8AC3E}">
        <p14:creationId xmlns="" xmlns:p14="http://schemas.microsoft.com/office/powerpoint/2010/main" val="4687369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18216" y="4005064"/>
            <a:ext cx="9144000" cy="3050305"/>
          </a:xfrm>
        </p:spPr>
        <p:txBody>
          <a:bodyPr>
            <a:normAutofit fontScale="77500" lnSpcReduction="20000"/>
          </a:bodyPr>
          <a:lstStyle/>
          <a:p>
            <a:r>
              <a:rPr lang="ru-RU" b="1" dirty="0">
                <a:solidFill>
                  <a:schemeClr val="accent1"/>
                </a:solidFill>
                <a:ea typeface="Calibri"/>
              </a:rPr>
              <a:t>«</a:t>
            </a:r>
            <a:r>
              <a:rPr lang="ru-RU" b="1" dirty="0" err="1" smtClean="0">
                <a:solidFill>
                  <a:schemeClr val="accent1"/>
                </a:solidFill>
                <a:ea typeface="Calibri"/>
              </a:rPr>
              <a:t>Хрыстос</a:t>
            </a:r>
            <a:r>
              <a:rPr lang="ru-RU" b="1" dirty="0" smtClean="0">
                <a:solidFill>
                  <a:schemeClr val="accent1"/>
                </a:solidFill>
                <a:ea typeface="Calibri"/>
              </a:rPr>
              <a:t> </a:t>
            </a:r>
            <a:r>
              <a:rPr lang="be-BY" b="1" dirty="0" smtClean="0">
                <a:solidFill>
                  <a:schemeClr val="accent1"/>
                </a:solidFill>
                <a:ea typeface="Calibri"/>
              </a:rPr>
              <a:t>і нявеста</a:t>
            </a:r>
            <a:r>
              <a:rPr lang="ru-RU" b="1" dirty="0" smtClean="0">
                <a:solidFill>
                  <a:schemeClr val="accent1"/>
                </a:solidFill>
                <a:ea typeface="Calibri"/>
              </a:rPr>
              <a:t>».</a:t>
            </a:r>
            <a:r>
              <a:rPr lang="ru-RU" dirty="0" smtClean="0">
                <a:ea typeface="Calibri"/>
              </a:rPr>
              <a:t> </a:t>
            </a:r>
            <a:r>
              <a:rPr lang="ru-RU" dirty="0" err="1" smtClean="0">
                <a:ea typeface="Calibri"/>
              </a:rPr>
              <a:t>Тытульны</a:t>
            </a:r>
            <a:r>
              <a:rPr lang="ru-RU" dirty="0" smtClean="0">
                <a:ea typeface="Calibri"/>
              </a:rPr>
              <a:t> </a:t>
            </a:r>
            <a:r>
              <a:rPr lang="ru-RU" dirty="0" err="1" smtClean="0">
                <a:ea typeface="Calibri"/>
              </a:rPr>
              <a:t>ліст</a:t>
            </a:r>
            <a:r>
              <a:rPr lang="ru-RU" dirty="0" smtClean="0">
                <a:ea typeface="Calibri"/>
              </a:rPr>
              <a:t> </a:t>
            </a:r>
            <a:r>
              <a:rPr lang="ru-RU" dirty="0" err="1" smtClean="0">
                <a:ea typeface="Calibri"/>
              </a:rPr>
              <a:t>кнігі</a:t>
            </a:r>
            <a:r>
              <a:rPr lang="ru-RU" dirty="0" smtClean="0">
                <a:ea typeface="Calibri"/>
              </a:rPr>
              <a:t> «Песня </a:t>
            </a:r>
            <a:r>
              <a:rPr lang="ru-RU" dirty="0" err="1" smtClean="0">
                <a:ea typeface="Calibri"/>
              </a:rPr>
              <a:t>песняў</a:t>
            </a:r>
            <a:r>
              <a:rPr lang="ru-RU" dirty="0" smtClean="0">
                <a:ea typeface="Calibri"/>
              </a:rPr>
              <a:t>». 19 студзеня 1518 г</a:t>
            </a:r>
            <a:r>
              <a:rPr lang="ru-RU" dirty="0">
                <a:ea typeface="Calibri"/>
              </a:rPr>
              <a:t>. 105х105 </a:t>
            </a:r>
            <a:r>
              <a:rPr lang="ru-RU" dirty="0" smtClean="0">
                <a:ea typeface="Calibri"/>
              </a:rPr>
              <a:t>мм. </a:t>
            </a:r>
            <a:r>
              <a:rPr lang="ru-RU" dirty="0" err="1" smtClean="0">
                <a:ea typeface="Calibri"/>
              </a:rPr>
              <a:t>Уверсе</a:t>
            </a:r>
            <a:r>
              <a:rPr lang="ru-RU" dirty="0" smtClean="0">
                <a:ea typeface="Calibri"/>
              </a:rPr>
              <a:t> гравюры, у </a:t>
            </a:r>
            <a:r>
              <a:rPr lang="ru-RU" dirty="0" err="1" smtClean="0">
                <a:ea typeface="Calibri"/>
              </a:rPr>
              <a:t>воблаках</a:t>
            </a:r>
            <a:r>
              <a:rPr lang="ru-RU" dirty="0" smtClean="0">
                <a:ea typeface="Calibri"/>
              </a:rPr>
              <a:t> – </a:t>
            </a:r>
            <a:r>
              <a:rPr lang="ru-RU" dirty="0" err="1" smtClean="0">
                <a:ea typeface="Calibri"/>
              </a:rPr>
              <a:t>Хрыстос</a:t>
            </a:r>
            <a:r>
              <a:rPr lang="ru-RU" dirty="0" smtClean="0">
                <a:ea typeface="Calibri"/>
              </a:rPr>
              <a:t>. </a:t>
            </a:r>
            <a:r>
              <a:rPr lang="ru-RU" dirty="0" err="1" smtClean="0">
                <a:ea typeface="Calibri"/>
              </a:rPr>
              <a:t>Унізе</a:t>
            </a:r>
            <a:r>
              <a:rPr lang="ru-RU" dirty="0" smtClean="0">
                <a:ea typeface="Calibri"/>
              </a:rPr>
              <a:t> – </a:t>
            </a:r>
            <a:r>
              <a:rPr lang="ru-RU" dirty="0" err="1" smtClean="0">
                <a:ea typeface="Calibri"/>
              </a:rPr>
              <a:t>жанчына-нявеста</a:t>
            </a:r>
            <a:r>
              <a:rPr lang="ru-RU" dirty="0" smtClean="0">
                <a:ea typeface="Calibri"/>
              </a:rPr>
              <a:t>, якая </a:t>
            </a:r>
            <a:r>
              <a:rPr lang="ru-RU" dirty="0" err="1" smtClean="0">
                <a:ea typeface="Calibri"/>
              </a:rPr>
              <a:t>сімвалізуе</a:t>
            </a:r>
            <a:r>
              <a:rPr lang="ru-RU" dirty="0" smtClean="0">
                <a:ea typeface="Calibri"/>
              </a:rPr>
              <a:t> </a:t>
            </a:r>
            <a:r>
              <a:rPr lang="ru-RU" dirty="0" err="1" smtClean="0">
                <a:ea typeface="Calibri"/>
              </a:rPr>
              <a:t>царкву</a:t>
            </a:r>
            <a:r>
              <a:rPr lang="ru-RU" dirty="0" smtClean="0">
                <a:ea typeface="Calibri"/>
              </a:rPr>
              <a:t>. </a:t>
            </a:r>
            <a:r>
              <a:rPr lang="ru-RU" dirty="0" err="1" smtClean="0">
                <a:ea typeface="Calibri"/>
              </a:rPr>
              <a:t>Хрыстос</a:t>
            </a:r>
            <a:r>
              <a:rPr lang="ru-RU" dirty="0" smtClean="0">
                <a:ea typeface="Calibri"/>
              </a:rPr>
              <a:t> </a:t>
            </a:r>
            <a:r>
              <a:rPr lang="ru-RU" dirty="0" err="1" smtClean="0">
                <a:ea typeface="Calibri"/>
              </a:rPr>
              <a:t>ускладае</a:t>
            </a:r>
            <a:r>
              <a:rPr lang="ru-RU" dirty="0" smtClean="0">
                <a:ea typeface="Calibri"/>
              </a:rPr>
              <a:t> </a:t>
            </a:r>
            <a:r>
              <a:rPr lang="ru-RU" dirty="0" err="1" smtClean="0">
                <a:ea typeface="Calibri"/>
              </a:rPr>
              <a:t>вянец</a:t>
            </a:r>
            <a:r>
              <a:rPr lang="ru-RU" dirty="0" smtClean="0">
                <a:ea typeface="Calibri"/>
              </a:rPr>
              <a:t> на </a:t>
            </a:r>
            <a:r>
              <a:rPr lang="ru-RU" dirty="0" err="1" smtClean="0">
                <a:ea typeface="Calibri"/>
              </a:rPr>
              <a:t>яе</a:t>
            </a:r>
            <a:r>
              <a:rPr lang="ru-RU" dirty="0" smtClean="0">
                <a:ea typeface="Calibri"/>
              </a:rPr>
              <a:t> </a:t>
            </a:r>
            <a:r>
              <a:rPr lang="ru-RU" dirty="0" err="1" smtClean="0">
                <a:ea typeface="Calibri"/>
              </a:rPr>
              <a:t>галаву</a:t>
            </a:r>
            <a:r>
              <a:rPr lang="ru-RU" dirty="0" smtClean="0">
                <a:ea typeface="Calibri"/>
              </a:rPr>
              <a:t>. </a:t>
            </a:r>
            <a:r>
              <a:rPr lang="ru-RU" dirty="0" err="1">
                <a:ea typeface="Calibri"/>
              </a:rPr>
              <a:t>Сімвалічна</a:t>
            </a:r>
            <a:r>
              <a:rPr lang="ru-RU" dirty="0">
                <a:ea typeface="Calibri"/>
              </a:rPr>
              <a:t> </a:t>
            </a:r>
            <a:r>
              <a:rPr lang="ru-RU" dirty="0" err="1">
                <a:ea typeface="Calibri"/>
              </a:rPr>
              <a:t>выказвае</a:t>
            </a:r>
            <a:r>
              <a:rPr lang="ru-RU" dirty="0">
                <a:ea typeface="Calibri"/>
              </a:rPr>
              <a:t> </a:t>
            </a:r>
            <a:r>
              <a:rPr lang="ru-RU" dirty="0" err="1" smtClean="0">
                <a:ea typeface="Calibri"/>
              </a:rPr>
              <a:t>скарынінскую</a:t>
            </a:r>
            <a:r>
              <a:rPr lang="ru-RU" dirty="0" smtClean="0">
                <a:ea typeface="Calibri"/>
              </a:rPr>
              <a:t> </a:t>
            </a:r>
            <a:r>
              <a:rPr lang="ru-RU" dirty="0" err="1">
                <a:ea typeface="Calibri"/>
              </a:rPr>
              <a:t>інтэрпрэтацыю</a:t>
            </a:r>
            <a:r>
              <a:rPr lang="ru-RU" dirty="0">
                <a:ea typeface="Calibri"/>
              </a:rPr>
              <a:t> </a:t>
            </a:r>
            <a:r>
              <a:rPr lang="ru-RU" dirty="0" err="1" smtClean="0">
                <a:ea typeface="Calibri"/>
              </a:rPr>
              <a:t>змест</a:t>
            </a:r>
            <a:r>
              <a:rPr lang="ru-RU" dirty="0" smtClean="0">
                <a:ea typeface="Calibri"/>
              </a:rPr>
              <a:t> </a:t>
            </a:r>
            <a:r>
              <a:rPr lang="ru-RU" dirty="0" err="1" smtClean="0">
                <a:ea typeface="Calibri"/>
              </a:rPr>
              <a:t>кнігі</a:t>
            </a:r>
            <a:r>
              <a:rPr lang="ru-RU" dirty="0">
                <a:ea typeface="Calibri"/>
              </a:rPr>
              <a:t>: </a:t>
            </a:r>
            <a:r>
              <a:rPr lang="ru-RU" dirty="0" err="1">
                <a:ea typeface="Calibri"/>
              </a:rPr>
              <a:t>містычны</a:t>
            </a:r>
            <a:r>
              <a:rPr lang="ru-RU" dirty="0">
                <a:ea typeface="Calibri"/>
              </a:rPr>
              <a:t> «</a:t>
            </a:r>
            <a:r>
              <a:rPr lang="ru-RU" dirty="0" err="1">
                <a:ea typeface="Calibri"/>
              </a:rPr>
              <a:t>шлюб</a:t>
            </a:r>
            <a:r>
              <a:rPr lang="ru-RU" dirty="0">
                <a:ea typeface="Calibri"/>
              </a:rPr>
              <a:t>» </a:t>
            </a:r>
            <a:r>
              <a:rPr lang="ru-RU" dirty="0" err="1">
                <a:ea typeface="Calibri"/>
              </a:rPr>
              <a:t>Ісуса</a:t>
            </a:r>
            <a:r>
              <a:rPr lang="ru-RU" dirty="0">
                <a:ea typeface="Calibri"/>
              </a:rPr>
              <a:t> </a:t>
            </a:r>
            <a:r>
              <a:rPr lang="ru-RU" dirty="0" smtClean="0">
                <a:ea typeface="Calibri"/>
              </a:rPr>
              <a:t>і </a:t>
            </a:r>
            <a:r>
              <a:rPr lang="ru-RU" dirty="0" err="1">
                <a:ea typeface="Calibri"/>
              </a:rPr>
              <a:t>яго</a:t>
            </a:r>
            <a:r>
              <a:rPr lang="ru-RU" dirty="0">
                <a:ea typeface="Calibri"/>
              </a:rPr>
              <a:t> </a:t>
            </a:r>
            <a:r>
              <a:rPr lang="ru-RU" dirty="0" err="1">
                <a:ea typeface="Calibri"/>
              </a:rPr>
              <a:t>зямнога</a:t>
            </a:r>
            <a:r>
              <a:rPr lang="ru-RU" dirty="0">
                <a:ea typeface="Calibri"/>
              </a:rPr>
              <a:t> царства </a:t>
            </a:r>
            <a:r>
              <a:rPr lang="ru-RU" dirty="0" smtClean="0">
                <a:ea typeface="Calibri"/>
                <a:sym typeface="Symbol"/>
              </a:rPr>
              <a:t></a:t>
            </a:r>
            <a:r>
              <a:rPr lang="ru-RU" dirty="0" smtClean="0">
                <a:ea typeface="Calibri"/>
              </a:rPr>
              <a:t> </a:t>
            </a:r>
            <a:r>
              <a:rPr lang="ru-RU" dirty="0" err="1" smtClean="0">
                <a:ea typeface="Calibri"/>
              </a:rPr>
              <a:t>хрысціянскай</a:t>
            </a:r>
            <a:r>
              <a:rPr lang="ru-RU" dirty="0" smtClean="0">
                <a:ea typeface="Calibri"/>
              </a:rPr>
              <a:t> </a:t>
            </a:r>
            <a:r>
              <a:rPr lang="ru-RU" dirty="0" err="1" smtClean="0">
                <a:ea typeface="Calibri"/>
              </a:rPr>
              <a:t>царквы</a:t>
            </a:r>
            <a:r>
              <a:rPr lang="ru-RU" dirty="0" smtClean="0">
                <a:ea typeface="Calibri"/>
              </a:rPr>
              <a:t>. </a:t>
            </a:r>
            <a:r>
              <a:rPr lang="ru-RU" dirty="0">
                <a:ea typeface="Calibri"/>
              </a:rPr>
              <a:t>Па </a:t>
            </a:r>
            <a:r>
              <a:rPr lang="ru-RU" dirty="0" err="1">
                <a:ea typeface="Calibri"/>
              </a:rPr>
              <a:t>кампазіцыі</a:t>
            </a:r>
            <a:r>
              <a:rPr lang="ru-RU" dirty="0">
                <a:ea typeface="Calibri"/>
              </a:rPr>
              <a:t>, </a:t>
            </a:r>
            <a:r>
              <a:rPr lang="ru-RU" dirty="0" err="1">
                <a:ea typeface="Calibri"/>
              </a:rPr>
              <a:t>малюнку</a:t>
            </a:r>
            <a:r>
              <a:rPr lang="ru-RU" dirty="0">
                <a:ea typeface="Calibri"/>
              </a:rPr>
              <a:t>, </a:t>
            </a:r>
            <a:r>
              <a:rPr lang="ru-RU" dirty="0" err="1" smtClean="0">
                <a:ea typeface="Calibri"/>
              </a:rPr>
              <a:t>яркім</a:t>
            </a:r>
            <a:r>
              <a:rPr lang="ru-RU" dirty="0" smtClean="0">
                <a:ea typeface="Calibri"/>
              </a:rPr>
              <a:t> </a:t>
            </a:r>
            <a:r>
              <a:rPr lang="ru-RU" dirty="0" err="1" smtClean="0">
                <a:ea typeface="Calibri"/>
              </a:rPr>
              <a:t>дэкаратыўным</a:t>
            </a:r>
            <a:r>
              <a:rPr lang="ru-RU" dirty="0" smtClean="0">
                <a:ea typeface="Calibri"/>
              </a:rPr>
              <a:t> </a:t>
            </a:r>
            <a:r>
              <a:rPr lang="ru-RU" dirty="0" err="1" smtClean="0">
                <a:ea typeface="Calibri"/>
              </a:rPr>
              <a:t>рашэнні</a:t>
            </a:r>
            <a:r>
              <a:rPr lang="ru-RU" dirty="0" smtClean="0">
                <a:ea typeface="Calibri"/>
              </a:rPr>
              <a:t> </a:t>
            </a:r>
            <a:r>
              <a:rPr lang="ru-RU" dirty="0">
                <a:ea typeface="Calibri"/>
              </a:rPr>
              <a:t>і </a:t>
            </a:r>
            <a:r>
              <a:rPr lang="ru-RU" dirty="0" err="1" smtClean="0">
                <a:ea typeface="Calibri"/>
              </a:rPr>
              <a:t>асаблівым</a:t>
            </a:r>
            <a:r>
              <a:rPr lang="ru-RU" dirty="0" smtClean="0">
                <a:ea typeface="Calibri"/>
              </a:rPr>
              <a:t> </a:t>
            </a:r>
            <a:r>
              <a:rPr lang="ru-RU" dirty="0" err="1" smtClean="0">
                <a:ea typeface="Calibri"/>
              </a:rPr>
              <a:t>паэтычным</a:t>
            </a:r>
            <a:r>
              <a:rPr lang="ru-RU" dirty="0" smtClean="0">
                <a:ea typeface="Calibri"/>
              </a:rPr>
              <a:t> </a:t>
            </a:r>
            <a:r>
              <a:rPr lang="ru-RU" dirty="0" err="1" smtClean="0">
                <a:ea typeface="Calibri"/>
              </a:rPr>
              <a:t>настроі</a:t>
            </a:r>
            <a:r>
              <a:rPr lang="ru-RU" dirty="0" smtClean="0">
                <a:ea typeface="Calibri"/>
              </a:rPr>
              <a:t> </a:t>
            </a:r>
            <a:r>
              <a:rPr lang="ru-RU" dirty="0">
                <a:ea typeface="Calibri"/>
              </a:rPr>
              <a:t>гравюра </a:t>
            </a:r>
            <a:r>
              <a:rPr lang="ru-RU" dirty="0" err="1">
                <a:ea typeface="Calibri"/>
              </a:rPr>
              <a:t>належыць</a:t>
            </a:r>
            <a:r>
              <a:rPr lang="ru-RU" dirty="0">
                <a:ea typeface="Calibri"/>
              </a:rPr>
              <a:t> да </a:t>
            </a:r>
            <a:r>
              <a:rPr lang="ru-RU" dirty="0" smtClean="0">
                <a:ea typeface="Calibri"/>
              </a:rPr>
              <a:t>самых лепшых, </a:t>
            </a:r>
            <a:r>
              <a:rPr lang="ru-RU" dirty="0" err="1">
                <a:ea typeface="Calibri"/>
              </a:rPr>
              <a:t>што</a:t>
            </a:r>
            <a:r>
              <a:rPr lang="ru-RU" dirty="0">
                <a:ea typeface="Calibri"/>
              </a:rPr>
              <a:t> </a:t>
            </a:r>
            <a:r>
              <a:rPr lang="ru-RU" dirty="0" err="1">
                <a:ea typeface="Calibri"/>
              </a:rPr>
              <a:t>выдаваліся</a:t>
            </a:r>
            <a:r>
              <a:rPr lang="ru-RU" dirty="0">
                <a:ea typeface="Calibri"/>
              </a:rPr>
              <a:t> </a:t>
            </a:r>
            <a:r>
              <a:rPr lang="ru-RU" dirty="0" err="1" smtClean="0">
                <a:ea typeface="Calibri"/>
              </a:rPr>
              <a:t>Скарынай</a:t>
            </a:r>
            <a:r>
              <a:rPr lang="ru-RU" dirty="0" smtClean="0">
                <a:ea typeface="Calibri"/>
              </a:rPr>
              <a:t>. </a:t>
            </a:r>
            <a:r>
              <a:rPr lang="ru-RU" dirty="0" err="1" smtClean="0">
                <a:ea typeface="Calibri"/>
              </a:rPr>
              <a:t>Кампазіцыя</a:t>
            </a:r>
            <a:r>
              <a:rPr lang="ru-RU" dirty="0" smtClean="0">
                <a:ea typeface="Calibri"/>
              </a:rPr>
              <a:t> </a:t>
            </a:r>
            <a:r>
              <a:rPr lang="ru-RU" dirty="0">
                <a:ea typeface="Calibri"/>
              </a:rPr>
              <a:t>гравюры і </a:t>
            </a:r>
            <a:r>
              <a:rPr lang="ru-RU" dirty="0" err="1">
                <a:ea typeface="Calibri"/>
              </a:rPr>
              <a:t>графічная</a:t>
            </a:r>
            <a:r>
              <a:rPr lang="ru-RU" dirty="0">
                <a:ea typeface="Calibri"/>
              </a:rPr>
              <a:t> </a:t>
            </a:r>
            <a:r>
              <a:rPr lang="ru-RU" dirty="0" err="1">
                <a:ea typeface="Calibri"/>
              </a:rPr>
              <a:t>трактоўка</a:t>
            </a:r>
            <a:r>
              <a:rPr lang="ru-RU" dirty="0">
                <a:ea typeface="Calibri"/>
              </a:rPr>
              <a:t> </a:t>
            </a:r>
            <a:r>
              <a:rPr lang="ru-RU" dirty="0" err="1">
                <a:ea typeface="Calibri"/>
              </a:rPr>
              <a:t>аблокаў</a:t>
            </a:r>
            <a:r>
              <a:rPr lang="ru-RU" dirty="0">
                <a:ea typeface="Calibri"/>
              </a:rPr>
              <a:t> </a:t>
            </a:r>
            <a:r>
              <a:rPr lang="ru-RU" dirty="0" err="1">
                <a:ea typeface="Calibri"/>
              </a:rPr>
              <a:t>збліжаюць</a:t>
            </a:r>
            <a:r>
              <a:rPr lang="ru-RU" dirty="0">
                <a:ea typeface="Calibri"/>
              </a:rPr>
              <a:t> </a:t>
            </a:r>
            <a:r>
              <a:rPr lang="ru-RU" dirty="0" err="1">
                <a:ea typeface="Calibri"/>
              </a:rPr>
              <a:t>яе</a:t>
            </a:r>
            <a:r>
              <a:rPr lang="ru-RU" dirty="0">
                <a:ea typeface="Calibri"/>
              </a:rPr>
              <a:t> з </a:t>
            </a:r>
            <a:r>
              <a:rPr lang="ru-RU" dirty="0" err="1">
                <a:ea typeface="Calibri"/>
              </a:rPr>
              <a:t>гравюрай</a:t>
            </a:r>
            <a:r>
              <a:rPr lang="ru-RU" dirty="0">
                <a:ea typeface="Calibri"/>
              </a:rPr>
              <a:t> </a:t>
            </a:r>
            <a:r>
              <a:rPr lang="ru-RU" dirty="0" smtClean="0">
                <a:ea typeface="Calibri"/>
              </a:rPr>
              <a:t>«</a:t>
            </a:r>
            <a:r>
              <a:rPr lang="ru-RU" dirty="0" err="1" smtClean="0">
                <a:ea typeface="Calibri"/>
              </a:rPr>
              <a:t>Благавешчанне</a:t>
            </a:r>
            <a:r>
              <a:rPr lang="ru-RU" dirty="0" smtClean="0">
                <a:ea typeface="Calibri"/>
              </a:rPr>
              <a:t>». </a:t>
            </a:r>
            <a:r>
              <a:rPr lang="ru-RU" dirty="0" err="1" smtClean="0">
                <a:ea typeface="Calibri"/>
              </a:rPr>
              <a:t>Гэта</a:t>
            </a:r>
            <a:r>
              <a:rPr lang="ru-RU" dirty="0" smtClean="0">
                <a:ea typeface="Calibri"/>
              </a:rPr>
              <a:t> </a:t>
            </a:r>
            <a:r>
              <a:rPr lang="ru-RU" dirty="0" err="1">
                <a:ea typeface="Calibri"/>
              </a:rPr>
              <a:t>дае</a:t>
            </a:r>
            <a:r>
              <a:rPr lang="ru-RU" dirty="0">
                <a:ea typeface="Calibri"/>
              </a:rPr>
              <a:t> </a:t>
            </a:r>
            <a:r>
              <a:rPr lang="ru-RU" dirty="0" err="1">
                <a:ea typeface="Calibri"/>
              </a:rPr>
              <a:t>падставу</a:t>
            </a:r>
            <a:r>
              <a:rPr lang="ru-RU" dirty="0">
                <a:ea typeface="Calibri"/>
              </a:rPr>
              <a:t> </a:t>
            </a:r>
            <a:r>
              <a:rPr lang="ru-RU" dirty="0" err="1">
                <a:ea typeface="Calibri"/>
              </a:rPr>
              <a:t>меркаваць</a:t>
            </a:r>
            <a:r>
              <a:rPr lang="ru-RU" dirty="0">
                <a:ea typeface="Calibri"/>
              </a:rPr>
              <a:t>, </a:t>
            </a:r>
            <a:r>
              <a:rPr lang="ru-RU" dirty="0" err="1">
                <a:ea typeface="Calibri"/>
              </a:rPr>
              <a:t>што</a:t>
            </a:r>
            <a:r>
              <a:rPr lang="ru-RU" dirty="0">
                <a:ea typeface="Calibri"/>
              </a:rPr>
              <a:t> </a:t>
            </a:r>
            <a:r>
              <a:rPr lang="ru-RU" dirty="0" err="1">
                <a:ea typeface="Calibri"/>
              </a:rPr>
              <a:t>яны</a:t>
            </a:r>
            <a:r>
              <a:rPr lang="ru-RU" dirty="0">
                <a:ea typeface="Calibri"/>
              </a:rPr>
              <a:t> </a:t>
            </a:r>
            <a:r>
              <a:rPr lang="ru-RU" dirty="0" err="1" smtClean="0">
                <a:ea typeface="Calibri"/>
              </a:rPr>
              <a:t>выкананыя</a:t>
            </a:r>
            <a:r>
              <a:rPr lang="ru-RU" dirty="0" smtClean="0">
                <a:ea typeface="Calibri"/>
              </a:rPr>
              <a:t> </a:t>
            </a:r>
            <a:r>
              <a:rPr lang="ru-RU" dirty="0" err="1">
                <a:ea typeface="Calibri"/>
              </a:rPr>
              <a:t>адным</a:t>
            </a:r>
            <a:r>
              <a:rPr lang="ru-RU" dirty="0">
                <a:ea typeface="Calibri"/>
              </a:rPr>
              <a:t> </a:t>
            </a:r>
            <a:r>
              <a:rPr lang="ru-RU" dirty="0" err="1" smtClean="0">
                <a:ea typeface="Calibri"/>
              </a:rPr>
              <a:t>майстрам</a:t>
            </a:r>
            <a:r>
              <a:rPr lang="ru-RU" dirty="0" smtClean="0">
                <a:ea typeface="Calibri"/>
              </a:rPr>
              <a:t>.</a:t>
            </a:r>
            <a:endParaRPr lang="ru-RU" dirty="0"/>
          </a:p>
        </p:txBody>
      </p:sp>
      <p:pic>
        <p:nvPicPr>
          <p:cNvPr id="21506" name="Picture 2" descr="D:\майкевич ю\проекты\скорина\гравюры\Image-48.jpg"/>
          <p:cNvPicPr>
            <a:picLocks noChangeAspect="1" noChangeArrowheads="1"/>
          </p:cNvPicPr>
          <p:nvPr/>
        </p:nvPicPr>
        <p:blipFill rotWithShape="1">
          <a:blip r:embed="rId2">
            <a:extLst>
              <a:ext uri="{28A0092B-C50C-407E-A947-70E740481C1C}">
                <a14:useLocalDpi xmlns="" xmlns:a14="http://schemas.microsoft.com/office/drawing/2010/main" val="0"/>
              </a:ext>
            </a:extLst>
          </a:blip>
          <a:srcRect l="2073" t="2356" r="2376" b="4006"/>
          <a:stretch/>
        </p:blipFill>
        <p:spPr bwMode="auto">
          <a:xfrm>
            <a:off x="2483768" y="45102"/>
            <a:ext cx="4014171" cy="400208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4687369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одзаголовок 2"/>
          <p:cNvSpPr txBox="1">
            <a:spLocks/>
          </p:cNvSpPr>
          <p:nvPr/>
        </p:nvSpPr>
        <p:spPr>
          <a:xfrm>
            <a:off x="1412032" y="5089011"/>
            <a:ext cx="6400800" cy="1752600"/>
          </a:xfrm>
          <a:prstGeom prst="rect">
            <a:avLst/>
          </a:prstGeom>
        </p:spPr>
        <p:txBody>
          <a:bodyPr vert="horz">
            <a:normAutofit/>
          </a:bodyPr>
          <a:lstStyle>
            <a:lvl1pPr marL="0" indent="0" algn="ctr" rtl="0" eaLnBrk="1" latinLnBrk="0" hangingPunct="1">
              <a:spcBef>
                <a:spcPct val="20000"/>
              </a:spcBef>
              <a:buClr>
                <a:schemeClr val="tx1">
                  <a:shade val="95000"/>
                </a:schemeClr>
              </a:buClr>
              <a:buSzPct val="65000"/>
              <a:buFont typeface="Wingdings 2"/>
              <a:buNone/>
              <a:defRPr kumimoji="0" sz="2800" kern="1200">
                <a:solidFill>
                  <a:schemeClr val="tx1"/>
                </a:solidFill>
                <a:latin typeface="+mn-lt"/>
                <a:ea typeface="+mn-ea"/>
                <a:cs typeface="+mn-cs"/>
              </a:defRPr>
            </a:lvl1pPr>
            <a:lvl2pPr marL="457200" indent="0" algn="ctr" rtl="0" eaLnBrk="1" latinLnBrk="0" hangingPunct="1">
              <a:spcBef>
                <a:spcPct val="20000"/>
              </a:spcBef>
              <a:buClr>
                <a:schemeClr val="tx1"/>
              </a:buClr>
              <a:buSzPct val="80000"/>
              <a:buFont typeface="Wingdings 2"/>
              <a:buNone/>
              <a:defRPr kumimoji="0" sz="2400" kern="1200">
                <a:solidFill>
                  <a:schemeClr val="tx1"/>
                </a:solidFill>
                <a:latin typeface="+mn-lt"/>
                <a:ea typeface="+mn-ea"/>
                <a:cs typeface="+mn-cs"/>
              </a:defRPr>
            </a:lvl2pPr>
            <a:lvl3pPr marL="914400" indent="0" algn="ctr" rtl="0" eaLnBrk="1" latinLnBrk="0" hangingPunct="1">
              <a:spcBef>
                <a:spcPct val="20000"/>
              </a:spcBef>
              <a:buClr>
                <a:schemeClr val="tx1"/>
              </a:buClr>
              <a:buSzPct val="95000"/>
              <a:buFont typeface="Wingdings"/>
              <a:buNone/>
              <a:defRPr kumimoji="0" sz="2200" kern="1200">
                <a:solidFill>
                  <a:schemeClr val="tx1"/>
                </a:solidFill>
                <a:latin typeface="+mn-lt"/>
                <a:ea typeface="+mn-ea"/>
                <a:cs typeface="+mn-cs"/>
              </a:defRPr>
            </a:lvl3pPr>
            <a:lvl4pPr marL="1371600" indent="0" algn="ctr" rtl="0" eaLnBrk="1" latinLnBrk="0" hangingPunct="1">
              <a:spcBef>
                <a:spcPct val="20000"/>
              </a:spcBef>
              <a:buClr>
                <a:schemeClr val="tx1"/>
              </a:buClr>
              <a:buSzPct val="100000"/>
              <a:buFont typeface="Wingdings 3"/>
              <a:buNone/>
              <a:defRPr kumimoji="0" sz="2000" kern="1200">
                <a:solidFill>
                  <a:schemeClr val="tx1"/>
                </a:solidFill>
                <a:latin typeface="+mn-lt"/>
                <a:ea typeface="+mn-ea"/>
                <a:cs typeface="+mn-cs"/>
              </a:defRPr>
            </a:lvl4pPr>
            <a:lvl5pPr marL="1828800" indent="0" algn="ctr" rtl="0" eaLnBrk="1" latinLnBrk="0" hangingPunct="1">
              <a:spcBef>
                <a:spcPct val="20000"/>
              </a:spcBef>
              <a:buClr>
                <a:schemeClr val="tx1"/>
              </a:buClr>
              <a:buFont typeface="Wingdings 2"/>
              <a:buNone/>
              <a:defRPr kumimoji="0" sz="2000" kern="1200">
                <a:solidFill>
                  <a:schemeClr val="tx1"/>
                </a:solidFill>
                <a:latin typeface="+mn-lt"/>
                <a:ea typeface="+mn-ea"/>
                <a:cs typeface="+mn-cs"/>
              </a:defRPr>
            </a:lvl5pPr>
            <a:lvl6pPr marL="2286000" indent="0" algn="ctr" rtl="0" eaLnBrk="1" latinLnBrk="0" hangingPunct="1">
              <a:spcBef>
                <a:spcPct val="20000"/>
              </a:spcBef>
              <a:buClr>
                <a:schemeClr val="tx1"/>
              </a:buClr>
              <a:buFont typeface="Wingdings 3"/>
              <a:buNone/>
              <a:defRPr kumimoji="0" sz="1800" kern="1200">
                <a:solidFill>
                  <a:schemeClr val="tx1"/>
                </a:solidFill>
                <a:latin typeface="+mn-lt"/>
                <a:ea typeface="+mn-ea"/>
                <a:cs typeface="+mn-cs"/>
              </a:defRPr>
            </a:lvl6pPr>
            <a:lvl7pPr marL="2743200" indent="0" algn="ctr" rtl="0" eaLnBrk="1" latinLnBrk="0" hangingPunct="1">
              <a:spcBef>
                <a:spcPct val="20000"/>
              </a:spcBef>
              <a:buClr>
                <a:schemeClr val="tx1"/>
              </a:buClr>
              <a:buFont typeface="Wingdings 2"/>
              <a:buNone/>
              <a:defRPr kumimoji="0" sz="1600" kern="1200">
                <a:solidFill>
                  <a:schemeClr val="tx1"/>
                </a:solidFill>
                <a:latin typeface="+mn-lt"/>
                <a:ea typeface="+mn-ea"/>
                <a:cs typeface="+mn-cs"/>
              </a:defRPr>
            </a:lvl7pPr>
            <a:lvl8pPr marL="3200400" indent="0" algn="ctr" rtl="0" eaLnBrk="1" latinLnBrk="0" hangingPunct="1">
              <a:spcBef>
                <a:spcPct val="20000"/>
              </a:spcBef>
              <a:buClr>
                <a:schemeClr val="tx1"/>
              </a:buClr>
              <a:buFont typeface="Wingdings 2"/>
              <a:buNone/>
              <a:defRPr kumimoji="0" sz="1400" kern="1200">
                <a:solidFill>
                  <a:schemeClr val="tx1"/>
                </a:solidFill>
                <a:latin typeface="+mn-lt"/>
                <a:ea typeface="+mn-ea"/>
                <a:cs typeface="+mn-cs"/>
              </a:defRPr>
            </a:lvl8pPr>
            <a:lvl9pPr marL="3657600" indent="0" algn="ctr" rtl="0" eaLnBrk="1" latinLnBrk="0" hangingPunct="1">
              <a:spcBef>
                <a:spcPct val="20000"/>
              </a:spcBef>
              <a:buClr>
                <a:schemeClr val="tx1"/>
              </a:buClr>
              <a:buFont typeface="Wingdings 2"/>
              <a:buNone/>
              <a:defRPr kumimoji="0" sz="1400" kern="1200" baseline="0">
                <a:solidFill>
                  <a:schemeClr val="tx1"/>
                </a:solidFill>
                <a:latin typeface="+mn-lt"/>
                <a:ea typeface="+mn-ea"/>
                <a:cs typeface="+mn-cs"/>
              </a:defRPr>
            </a:lvl9pPr>
          </a:lstStyle>
          <a:p>
            <a:pPr>
              <a:buClr>
                <a:prstClr val="white">
                  <a:shade val="95000"/>
                </a:prstClr>
              </a:buClr>
            </a:pPr>
            <a:endParaRPr lang="ru-RU" dirty="0">
              <a:solidFill>
                <a:prstClr val="white"/>
              </a:solidFill>
            </a:endParaRPr>
          </a:p>
        </p:txBody>
      </p:sp>
      <p:sp>
        <p:nvSpPr>
          <p:cNvPr id="5" name="Прямоугольник 4"/>
          <p:cNvSpPr/>
          <p:nvPr/>
        </p:nvSpPr>
        <p:spPr>
          <a:xfrm>
            <a:off x="78844" y="548680"/>
            <a:ext cx="8928992" cy="5632311"/>
          </a:xfrm>
          <a:prstGeom prst="rect">
            <a:avLst/>
          </a:prstGeom>
        </p:spPr>
        <p:txBody>
          <a:bodyPr wrap="square">
            <a:spAutoFit/>
          </a:bodyPr>
          <a:lstStyle/>
          <a:p>
            <a:pPr algn="ctr"/>
            <a:r>
              <a:rPr lang="be-BY" sz="3600" b="1" u="sng" dirty="0" smtClean="0">
                <a:solidFill>
                  <a:schemeClr val="accent1"/>
                </a:solidFill>
                <a:ea typeface="Calibri"/>
              </a:rPr>
              <a:t>Пятая група</a:t>
            </a:r>
          </a:p>
          <a:p>
            <a:pPr algn="ctr"/>
            <a:r>
              <a:rPr lang="be-BY" sz="3600" dirty="0" smtClean="0">
                <a:solidFill>
                  <a:prstClr val="white"/>
                </a:solidFill>
                <a:ea typeface="Calibri"/>
              </a:rPr>
              <a:t>Ужо гаварылася пра тое, што дзяленне гравюр на групы носіць чыста ўмоўны характар. Аднак некаторыя гравюры нельга аднесці ні да адной з гэтых чатырох умоўных груп, і таму іх трэба вылучыць. З чыста тэхнічнага боку яны маюць элементы, уласцівыя папярэднім групам. Такім чынам, шляхам параўнання можна прасачыць паступовы рост майстэрства мастака.</a:t>
            </a:r>
            <a:endParaRPr lang="ru-RU" sz="3600" dirty="0">
              <a:solidFill>
                <a:prstClr val="white"/>
              </a:solidFill>
            </a:endParaRPr>
          </a:p>
        </p:txBody>
      </p:sp>
    </p:spTree>
    <p:extLst>
      <p:ext uri="{BB962C8B-B14F-4D97-AF65-F5344CB8AC3E}">
        <p14:creationId xmlns="" xmlns:p14="http://schemas.microsoft.com/office/powerpoint/2010/main" val="111523286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одзаголовок 2"/>
          <p:cNvSpPr txBox="1">
            <a:spLocks/>
          </p:cNvSpPr>
          <p:nvPr/>
        </p:nvSpPr>
        <p:spPr>
          <a:xfrm>
            <a:off x="1412032" y="5089011"/>
            <a:ext cx="6400800" cy="1752600"/>
          </a:xfrm>
          <a:prstGeom prst="rect">
            <a:avLst/>
          </a:prstGeom>
        </p:spPr>
        <p:txBody>
          <a:bodyPr vert="horz">
            <a:normAutofit/>
          </a:bodyPr>
          <a:lstStyle>
            <a:lvl1pPr marL="0" indent="0" algn="ctr" rtl="0" eaLnBrk="1" latinLnBrk="0" hangingPunct="1">
              <a:spcBef>
                <a:spcPct val="20000"/>
              </a:spcBef>
              <a:buClr>
                <a:schemeClr val="tx1">
                  <a:shade val="95000"/>
                </a:schemeClr>
              </a:buClr>
              <a:buSzPct val="65000"/>
              <a:buFont typeface="Wingdings 2"/>
              <a:buNone/>
              <a:defRPr kumimoji="0" sz="2800" kern="1200">
                <a:solidFill>
                  <a:schemeClr val="tx1"/>
                </a:solidFill>
                <a:latin typeface="+mn-lt"/>
                <a:ea typeface="+mn-ea"/>
                <a:cs typeface="+mn-cs"/>
              </a:defRPr>
            </a:lvl1pPr>
            <a:lvl2pPr marL="457200" indent="0" algn="ctr" rtl="0" eaLnBrk="1" latinLnBrk="0" hangingPunct="1">
              <a:spcBef>
                <a:spcPct val="20000"/>
              </a:spcBef>
              <a:buClr>
                <a:schemeClr val="tx1"/>
              </a:buClr>
              <a:buSzPct val="80000"/>
              <a:buFont typeface="Wingdings 2"/>
              <a:buNone/>
              <a:defRPr kumimoji="0" sz="2400" kern="1200">
                <a:solidFill>
                  <a:schemeClr val="tx1"/>
                </a:solidFill>
                <a:latin typeface="+mn-lt"/>
                <a:ea typeface="+mn-ea"/>
                <a:cs typeface="+mn-cs"/>
              </a:defRPr>
            </a:lvl2pPr>
            <a:lvl3pPr marL="914400" indent="0" algn="ctr" rtl="0" eaLnBrk="1" latinLnBrk="0" hangingPunct="1">
              <a:spcBef>
                <a:spcPct val="20000"/>
              </a:spcBef>
              <a:buClr>
                <a:schemeClr val="tx1"/>
              </a:buClr>
              <a:buSzPct val="95000"/>
              <a:buFont typeface="Wingdings"/>
              <a:buNone/>
              <a:defRPr kumimoji="0" sz="2200" kern="1200">
                <a:solidFill>
                  <a:schemeClr val="tx1"/>
                </a:solidFill>
                <a:latin typeface="+mn-lt"/>
                <a:ea typeface="+mn-ea"/>
                <a:cs typeface="+mn-cs"/>
              </a:defRPr>
            </a:lvl3pPr>
            <a:lvl4pPr marL="1371600" indent="0" algn="ctr" rtl="0" eaLnBrk="1" latinLnBrk="0" hangingPunct="1">
              <a:spcBef>
                <a:spcPct val="20000"/>
              </a:spcBef>
              <a:buClr>
                <a:schemeClr val="tx1"/>
              </a:buClr>
              <a:buSzPct val="100000"/>
              <a:buFont typeface="Wingdings 3"/>
              <a:buNone/>
              <a:defRPr kumimoji="0" sz="2000" kern="1200">
                <a:solidFill>
                  <a:schemeClr val="tx1"/>
                </a:solidFill>
                <a:latin typeface="+mn-lt"/>
                <a:ea typeface="+mn-ea"/>
                <a:cs typeface="+mn-cs"/>
              </a:defRPr>
            </a:lvl4pPr>
            <a:lvl5pPr marL="1828800" indent="0" algn="ctr" rtl="0" eaLnBrk="1" latinLnBrk="0" hangingPunct="1">
              <a:spcBef>
                <a:spcPct val="20000"/>
              </a:spcBef>
              <a:buClr>
                <a:schemeClr val="tx1"/>
              </a:buClr>
              <a:buFont typeface="Wingdings 2"/>
              <a:buNone/>
              <a:defRPr kumimoji="0" sz="2000" kern="1200">
                <a:solidFill>
                  <a:schemeClr val="tx1"/>
                </a:solidFill>
                <a:latin typeface="+mn-lt"/>
                <a:ea typeface="+mn-ea"/>
                <a:cs typeface="+mn-cs"/>
              </a:defRPr>
            </a:lvl5pPr>
            <a:lvl6pPr marL="2286000" indent="0" algn="ctr" rtl="0" eaLnBrk="1" latinLnBrk="0" hangingPunct="1">
              <a:spcBef>
                <a:spcPct val="20000"/>
              </a:spcBef>
              <a:buClr>
                <a:schemeClr val="tx1"/>
              </a:buClr>
              <a:buFont typeface="Wingdings 3"/>
              <a:buNone/>
              <a:defRPr kumimoji="0" sz="1800" kern="1200">
                <a:solidFill>
                  <a:schemeClr val="tx1"/>
                </a:solidFill>
                <a:latin typeface="+mn-lt"/>
                <a:ea typeface="+mn-ea"/>
                <a:cs typeface="+mn-cs"/>
              </a:defRPr>
            </a:lvl6pPr>
            <a:lvl7pPr marL="2743200" indent="0" algn="ctr" rtl="0" eaLnBrk="1" latinLnBrk="0" hangingPunct="1">
              <a:spcBef>
                <a:spcPct val="20000"/>
              </a:spcBef>
              <a:buClr>
                <a:schemeClr val="tx1"/>
              </a:buClr>
              <a:buFont typeface="Wingdings 2"/>
              <a:buNone/>
              <a:defRPr kumimoji="0" sz="1600" kern="1200">
                <a:solidFill>
                  <a:schemeClr val="tx1"/>
                </a:solidFill>
                <a:latin typeface="+mn-lt"/>
                <a:ea typeface="+mn-ea"/>
                <a:cs typeface="+mn-cs"/>
              </a:defRPr>
            </a:lvl7pPr>
            <a:lvl8pPr marL="3200400" indent="0" algn="ctr" rtl="0" eaLnBrk="1" latinLnBrk="0" hangingPunct="1">
              <a:spcBef>
                <a:spcPct val="20000"/>
              </a:spcBef>
              <a:buClr>
                <a:schemeClr val="tx1"/>
              </a:buClr>
              <a:buFont typeface="Wingdings 2"/>
              <a:buNone/>
              <a:defRPr kumimoji="0" sz="1400" kern="1200">
                <a:solidFill>
                  <a:schemeClr val="tx1"/>
                </a:solidFill>
                <a:latin typeface="+mn-lt"/>
                <a:ea typeface="+mn-ea"/>
                <a:cs typeface="+mn-cs"/>
              </a:defRPr>
            </a:lvl8pPr>
            <a:lvl9pPr marL="3657600" indent="0" algn="ctr" rtl="0" eaLnBrk="1" latinLnBrk="0" hangingPunct="1">
              <a:spcBef>
                <a:spcPct val="20000"/>
              </a:spcBef>
              <a:buClr>
                <a:schemeClr val="tx1"/>
              </a:buClr>
              <a:buFont typeface="Wingdings 2"/>
              <a:buNone/>
              <a:defRPr kumimoji="0" sz="1400" kern="1200" baseline="0">
                <a:solidFill>
                  <a:schemeClr val="tx1"/>
                </a:solidFill>
                <a:latin typeface="+mn-lt"/>
                <a:ea typeface="+mn-ea"/>
                <a:cs typeface="+mn-cs"/>
              </a:defRPr>
            </a:lvl9pPr>
          </a:lstStyle>
          <a:p>
            <a:pPr>
              <a:buClr>
                <a:prstClr val="white">
                  <a:shade val="95000"/>
                </a:prstClr>
              </a:buClr>
            </a:pPr>
            <a:endParaRPr lang="ru-RU" dirty="0">
              <a:solidFill>
                <a:prstClr val="white"/>
              </a:solidFill>
            </a:endParaRPr>
          </a:p>
        </p:txBody>
      </p:sp>
      <p:sp>
        <p:nvSpPr>
          <p:cNvPr id="5" name="Прямоугольник 4"/>
          <p:cNvSpPr/>
          <p:nvPr/>
        </p:nvSpPr>
        <p:spPr>
          <a:xfrm>
            <a:off x="107504" y="116632"/>
            <a:ext cx="5112568" cy="6524863"/>
          </a:xfrm>
          <a:prstGeom prst="rect">
            <a:avLst/>
          </a:prstGeom>
        </p:spPr>
        <p:txBody>
          <a:bodyPr wrap="square">
            <a:spAutoFit/>
          </a:bodyPr>
          <a:lstStyle/>
          <a:p>
            <a:pPr algn="ctr"/>
            <a:r>
              <a:rPr lang="ru-RU" sz="2200" b="1" dirty="0">
                <a:solidFill>
                  <a:schemeClr val="accent1"/>
                </a:solidFill>
                <a:ea typeface="Calibri"/>
              </a:rPr>
              <a:t>«</a:t>
            </a:r>
            <a:r>
              <a:rPr lang="ru-RU" sz="2200" b="1" dirty="0" err="1" smtClean="0">
                <a:solidFill>
                  <a:schemeClr val="accent1"/>
                </a:solidFill>
                <a:ea typeface="Calibri"/>
              </a:rPr>
              <a:t>Благавествуеть</a:t>
            </a:r>
            <a:r>
              <a:rPr lang="ru-RU" sz="2200" b="1" dirty="0" smtClean="0">
                <a:solidFill>
                  <a:schemeClr val="accent1"/>
                </a:solidFill>
                <a:ea typeface="Calibri"/>
              </a:rPr>
              <a:t> </a:t>
            </a:r>
            <a:r>
              <a:rPr lang="ru-RU" sz="2200" b="1" dirty="0" err="1" smtClean="0">
                <a:solidFill>
                  <a:schemeClr val="accent1"/>
                </a:solidFill>
                <a:ea typeface="Calibri"/>
              </a:rPr>
              <a:t>Гавриілъ</a:t>
            </a:r>
            <a:r>
              <a:rPr lang="ru-RU" sz="2200" b="1" dirty="0" smtClean="0">
                <a:solidFill>
                  <a:schemeClr val="accent1"/>
                </a:solidFill>
                <a:ea typeface="Calibri"/>
              </a:rPr>
              <a:t> </a:t>
            </a:r>
            <a:r>
              <a:rPr lang="ru-RU" sz="2200" b="1" dirty="0">
                <a:solidFill>
                  <a:schemeClr val="accent1"/>
                </a:solidFill>
                <a:ea typeface="Calibri"/>
              </a:rPr>
              <a:t>пречистой </a:t>
            </a:r>
            <a:r>
              <a:rPr lang="ru-RU" sz="2200" b="1" dirty="0" err="1">
                <a:solidFill>
                  <a:schemeClr val="accent1"/>
                </a:solidFill>
                <a:ea typeface="Calibri"/>
              </a:rPr>
              <a:t>девици</a:t>
            </a:r>
            <a:r>
              <a:rPr lang="ru-RU" sz="2200" b="1" dirty="0">
                <a:solidFill>
                  <a:schemeClr val="accent1"/>
                </a:solidFill>
                <a:ea typeface="Calibri"/>
              </a:rPr>
              <a:t> </a:t>
            </a:r>
            <a:r>
              <a:rPr lang="ru-RU" sz="2200" b="1" dirty="0" err="1" smtClean="0">
                <a:solidFill>
                  <a:schemeClr val="accent1"/>
                </a:solidFill>
                <a:ea typeface="Calibri"/>
              </a:rPr>
              <a:t>богородици</a:t>
            </a:r>
            <a:r>
              <a:rPr lang="ru-RU" sz="2200" b="1" dirty="0" smtClean="0">
                <a:solidFill>
                  <a:schemeClr val="accent1"/>
                </a:solidFill>
                <a:ea typeface="Calibri"/>
              </a:rPr>
              <a:t> </a:t>
            </a:r>
            <a:r>
              <a:rPr lang="ru-RU" sz="2200" b="1" dirty="0">
                <a:solidFill>
                  <a:schemeClr val="accent1"/>
                </a:solidFill>
                <a:ea typeface="Calibri"/>
              </a:rPr>
              <a:t>Марии</a:t>
            </a:r>
            <a:r>
              <a:rPr lang="ru-RU" sz="2200" b="1" dirty="0" smtClean="0">
                <a:solidFill>
                  <a:schemeClr val="accent1"/>
                </a:solidFill>
                <a:ea typeface="Calibri"/>
              </a:rPr>
              <a:t>» («</a:t>
            </a:r>
            <a:r>
              <a:rPr lang="ru-RU" sz="2200" b="1" dirty="0" err="1" smtClean="0">
                <a:solidFill>
                  <a:schemeClr val="accent1"/>
                </a:solidFill>
                <a:ea typeface="Calibri"/>
              </a:rPr>
              <a:t>Благавешчанне</a:t>
            </a:r>
            <a:r>
              <a:rPr lang="ru-RU" sz="2200" b="1" dirty="0" smtClean="0">
                <a:solidFill>
                  <a:schemeClr val="accent1"/>
                </a:solidFill>
                <a:ea typeface="Calibri"/>
              </a:rPr>
              <a:t>»). </a:t>
            </a:r>
            <a:r>
              <a:rPr lang="ru-RU" sz="2200" dirty="0" smtClean="0">
                <a:solidFill>
                  <a:prstClr val="white"/>
                </a:solidFill>
                <a:ea typeface="Calibri"/>
              </a:rPr>
              <a:t>Т</a:t>
            </a:r>
            <a:r>
              <a:rPr lang="be-BY" sz="2200" dirty="0" smtClean="0">
                <a:solidFill>
                  <a:prstClr val="white"/>
                </a:solidFill>
                <a:ea typeface="Calibri"/>
              </a:rPr>
              <a:t>ытульны ліст «</a:t>
            </a:r>
            <a:r>
              <a:rPr lang="ru-RU" sz="2200" dirty="0" err="1" smtClean="0">
                <a:solidFill>
                  <a:prstClr val="white"/>
                </a:solidFill>
                <a:ea typeface="Calibri"/>
              </a:rPr>
              <a:t>Акафіста</a:t>
            </a:r>
            <a:r>
              <a:rPr lang="ru-RU" sz="2200" dirty="0" smtClean="0">
                <a:solidFill>
                  <a:prstClr val="white"/>
                </a:solidFill>
                <a:ea typeface="Calibri"/>
              </a:rPr>
              <a:t> </a:t>
            </a:r>
            <a:r>
              <a:rPr lang="ru-RU" sz="2200" dirty="0" err="1">
                <a:ea typeface="Calibri"/>
              </a:rPr>
              <a:t>Б</a:t>
            </a:r>
            <a:r>
              <a:rPr lang="ru-RU" sz="2200" dirty="0" err="1" smtClean="0">
                <a:solidFill>
                  <a:prstClr val="white"/>
                </a:solidFill>
                <a:ea typeface="Calibri"/>
              </a:rPr>
              <a:t>агародзіцы</a:t>
            </a:r>
            <a:r>
              <a:rPr lang="ru-RU" sz="2200" dirty="0" smtClean="0">
                <a:solidFill>
                  <a:prstClr val="white"/>
                </a:solidFill>
                <a:ea typeface="Calibri"/>
              </a:rPr>
              <a:t>» з «Малой </a:t>
            </a:r>
            <a:r>
              <a:rPr lang="ru-RU" sz="2200" dirty="0" err="1" smtClean="0">
                <a:solidFill>
                  <a:prstClr val="white"/>
                </a:solidFill>
                <a:ea typeface="Calibri"/>
              </a:rPr>
              <a:t>падарожнай</a:t>
            </a:r>
            <a:r>
              <a:rPr lang="ru-RU" sz="2200" dirty="0" smtClean="0">
                <a:solidFill>
                  <a:prstClr val="white"/>
                </a:solidFill>
                <a:ea typeface="Calibri"/>
              </a:rPr>
              <a:t> </a:t>
            </a:r>
            <a:r>
              <a:rPr lang="ru-RU" sz="2200" dirty="0" err="1" smtClean="0">
                <a:solidFill>
                  <a:prstClr val="white"/>
                </a:solidFill>
                <a:ea typeface="Calibri"/>
              </a:rPr>
              <a:t>кніжыцы</a:t>
            </a:r>
            <a:r>
              <a:rPr lang="ru-RU" sz="2200" dirty="0" smtClean="0">
                <a:solidFill>
                  <a:prstClr val="white"/>
                </a:solidFill>
                <a:ea typeface="Calibri"/>
              </a:rPr>
              <a:t>». </a:t>
            </a:r>
            <a:r>
              <a:rPr lang="ru-RU" sz="2200" dirty="0" smtClean="0">
                <a:ea typeface="Calibri"/>
              </a:rPr>
              <a:t>1525 г.</a:t>
            </a:r>
            <a:r>
              <a:rPr lang="ru-RU" sz="2200" dirty="0" smtClean="0">
                <a:solidFill>
                  <a:prstClr val="white"/>
                </a:solidFill>
                <a:ea typeface="Calibri"/>
              </a:rPr>
              <a:t> 87х64 мм. </a:t>
            </a:r>
            <a:r>
              <a:rPr lang="be-BY" sz="2200" dirty="0">
                <a:solidFill>
                  <a:prstClr val="white"/>
                </a:solidFill>
                <a:ea typeface="Calibri"/>
              </a:rPr>
              <a:t>На каленях перад аналоем – дзева Марыя. З затоенай усмешкай слухае яна архангела Гаўрыіла, які паведамляе, што ў яе хутка павінен нарадзіцца </a:t>
            </a:r>
            <a:r>
              <a:rPr lang="be-BY" sz="2200" dirty="0" smtClean="0">
                <a:solidFill>
                  <a:prstClr val="white"/>
                </a:solidFill>
                <a:ea typeface="Calibri"/>
              </a:rPr>
              <a:t>сын </a:t>
            </a:r>
            <a:r>
              <a:rPr lang="ru-RU" sz="2200" dirty="0" smtClean="0">
                <a:solidFill>
                  <a:prstClr val="white"/>
                </a:solidFill>
                <a:ea typeface="Calibri"/>
              </a:rPr>
              <a:t>– </a:t>
            </a:r>
            <a:r>
              <a:rPr lang="ru-RU" sz="2200" dirty="0" err="1" smtClean="0">
                <a:solidFill>
                  <a:prstClr val="white"/>
                </a:solidFill>
                <a:ea typeface="Calibri"/>
              </a:rPr>
              <a:t>Ісус</a:t>
            </a:r>
            <a:r>
              <a:rPr lang="ru-RU" sz="2200" dirty="0" smtClean="0">
                <a:solidFill>
                  <a:prstClr val="white"/>
                </a:solidFill>
                <a:ea typeface="Calibri"/>
              </a:rPr>
              <a:t> </a:t>
            </a:r>
            <a:r>
              <a:rPr lang="ru-RU" sz="2200" dirty="0" err="1" smtClean="0">
                <a:solidFill>
                  <a:prstClr val="white"/>
                </a:solidFill>
                <a:ea typeface="Calibri"/>
              </a:rPr>
              <a:t>Хрыстос</a:t>
            </a:r>
            <a:r>
              <a:rPr lang="ru-RU" sz="2200" dirty="0">
                <a:solidFill>
                  <a:prstClr val="white"/>
                </a:solidFill>
                <a:ea typeface="Calibri"/>
              </a:rPr>
              <a:t>. У гравюры </a:t>
            </a:r>
            <a:r>
              <a:rPr lang="ru-RU" sz="2200" dirty="0" err="1">
                <a:solidFill>
                  <a:prstClr val="white"/>
                </a:solidFill>
                <a:ea typeface="Calibri"/>
              </a:rPr>
              <a:t>дамінуюць</a:t>
            </a:r>
            <a:r>
              <a:rPr lang="ru-RU" sz="2200" dirty="0">
                <a:solidFill>
                  <a:prstClr val="white"/>
                </a:solidFill>
                <a:ea typeface="Calibri"/>
              </a:rPr>
              <a:t> </a:t>
            </a:r>
            <a:r>
              <a:rPr lang="ru-RU" sz="2200" dirty="0" err="1">
                <a:solidFill>
                  <a:prstClr val="white"/>
                </a:solidFill>
                <a:ea typeface="Calibri"/>
              </a:rPr>
              <a:t>прамыя</a:t>
            </a:r>
            <a:r>
              <a:rPr lang="ru-RU" sz="2200" dirty="0">
                <a:solidFill>
                  <a:prstClr val="white"/>
                </a:solidFill>
                <a:ea typeface="Calibri"/>
              </a:rPr>
              <a:t> </a:t>
            </a:r>
            <a:r>
              <a:rPr lang="ru-RU" sz="2200" dirty="0" err="1">
                <a:solidFill>
                  <a:prstClr val="white"/>
                </a:solidFill>
                <a:ea typeface="Calibri"/>
              </a:rPr>
              <a:t>паралельныя</a:t>
            </a:r>
            <a:r>
              <a:rPr lang="ru-RU" sz="2200" dirty="0">
                <a:solidFill>
                  <a:prstClr val="white"/>
                </a:solidFill>
                <a:ea typeface="Calibri"/>
              </a:rPr>
              <a:t>, </a:t>
            </a:r>
            <a:r>
              <a:rPr lang="ru-RU" sz="2200" dirty="0" err="1">
                <a:solidFill>
                  <a:prstClr val="white"/>
                </a:solidFill>
                <a:ea typeface="Calibri"/>
              </a:rPr>
              <a:t>даволі</a:t>
            </a:r>
            <a:r>
              <a:rPr lang="ru-RU" sz="2200" dirty="0">
                <a:solidFill>
                  <a:prstClr val="white"/>
                </a:solidFill>
                <a:ea typeface="Calibri"/>
              </a:rPr>
              <a:t> </a:t>
            </a:r>
            <a:r>
              <a:rPr lang="ru-RU" sz="2200" dirty="0" err="1">
                <a:solidFill>
                  <a:prstClr val="white"/>
                </a:solidFill>
                <a:ea typeface="Calibri"/>
              </a:rPr>
              <a:t>грубыя</a:t>
            </a:r>
            <a:r>
              <a:rPr lang="ru-RU" sz="2200" dirty="0">
                <a:solidFill>
                  <a:prstClr val="white"/>
                </a:solidFill>
                <a:ea typeface="Calibri"/>
              </a:rPr>
              <a:t> і </a:t>
            </a:r>
            <a:r>
              <a:rPr lang="ru-RU" sz="2200" dirty="0" err="1">
                <a:solidFill>
                  <a:prstClr val="white"/>
                </a:solidFill>
                <a:ea typeface="Calibri"/>
              </a:rPr>
              <a:t>схематычныя</a:t>
            </a:r>
            <a:r>
              <a:rPr lang="ru-RU" sz="2200" dirty="0">
                <a:solidFill>
                  <a:prstClr val="white"/>
                </a:solidFill>
                <a:ea typeface="Calibri"/>
              </a:rPr>
              <a:t> </a:t>
            </a:r>
            <a:r>
              <a:rPr lang="ru-RU" sz="2200" dirty="0" err="1">
                <a:solidFill>
                  <a:prstClr val="white"/>
                </a:solidFill>
                <a:ea typeface="Calibri"/>
              </a:rPr>
              <a:t>рыскі</a:t>
            </a:r>
            <a:r>
              <a:rPr lang="ru-RU" sz="2200" dirty="0">
                <a:solidFill>
                  <a:prstClr val="white"/>
                </a:solidFill>
                <a:ea typeface="Calibri"/>
              </a:rPr>
              <a:t> (</a:t>
            </a:r>
            <a:r>
              <a:rPr lang="ru-RU" sz="2200" dirty="0" err="1">
                <a:solidFill>
                  <a:prstClr val="white"/>
                </a:solidFill>
                <a:ea typeface="Calibri"/>
              </a:rPr>
              <a:t>выкананыя</a:t>
            </a:r>
            <a:r>
              <a:rPr lang="ru-RU" sz="2200" dirty="0">
                <a:solidFill>
                  <a:prstClr val="white"/>
                </a:solidFill>
                <a:ea typeface="Calibri"/>
              </a:rPr>
              <a:t>, </a:t>
            </a:r>
            <a:r>
              <a:rPr lang="ru-RU" sz="2200" dirty="0" err="1">
                <a:solidFill>
                  <a:prstClr val="white"/>
                </a:solidFill>
                <a:ea typeface="Calibri"/>
              </a:rPr>
              <a:t>мабыць</a:t>
            </a:r>
            <a:r>
              <a:rPr lang="ru-RU" sz="2200" dirty="0">
                <a:solidFill>
                  <a:prstClr val="white"/>
                </a:solidFill>
                <a:ea typeface="Calibri"/>
              </a:rPr>
              <a:t>, </a:t>
            </a:r>
            <a:r>
              <a:rPr lang="ru-RU" sz="2200" dirty="0" err="1" smtClean="0">
                <a:solidFill>
                  <a:prstClr val="white"/>
                </a:solidFill>
                <a:ea typeface="Calibri"/>
              </a:rPr>
              <a:t>разьбяром-аматарам</a:t>
            </a:r>
            <a:r>
              <a:rPr lang="ru-RU" sz="2200" dirty="0" smtClean="0">
                <a:solidFill>
                  <a:prstClr val="white"/>
                </a:solidFill>
                <a:ea typeface="Calibri"/>
              </a:rPr>
              <a:t>). Схема </a:t>
            </a:r>
            <a:r>
              <a:rPr lang="ru-RU" sz="2200" dirty="0" err="1" smtClean="0">
                <a:solidFill>
                  <a:prstClr val="white"/>
                </a:solidFill>
                <a:ea typeface="Calibri"/>
              </a:rPr>
              <a:t>яе</a:t>
            </a:r>
            <a:r>
              <a:rPr lang="ru-RU" sz="2200" dirty="0" smtClean="0">
                <a:solidFill>
                  <a:prstClr val="white"/>
                </a:solidFill>
                <a:ea typeface="Calibri"/>
              </a:rPr>
              <a:t> </a:t>
            </a:r>
            <a:r>
              <a:rPr lang="ru-RU" sz="2200" dirty="0" err="1" smtClean="0">
                <a:solidFill>
                  <a:prstClr val="white"/>
                </a:solidFill>
                <a:ea typeface="Calibri"/>
              </a:rPr>
              <a:t>кампазіцыі</a:t>
            </a:r>
            <a:r>
              <a:rPr lang="ru-RU" sz="2200" dirty="0" smtClean="0">
                <a:solidFill>
                  <a:prstClr val="white"/>
                </a:solidFill>
                <a:ea typeface="Calibri"/>
              </a:rPr>
              <a:t> не новая. Яна </a:t>
            </a:r>
            <a:r>
              <a:rPr lang="ru-RU" sz="2200" dirty="0" err="1" smtClean="0">
                <a:solidFill>
                  <a:prstClr val="white"/>
                </a:solidFill>
                <a:ea typeface="Calibri"/>
              </a:rPr>
              <a:t>сустракаецца</a:t>
            </a:r>
            <a:r>
              <a:rPr lang="ru-RU" sz="2200" dirty="0" smtClean="0">
                <a:solidFill>
                  <a:prstClr val="white"/>
                </a:solidFill>
                <a:ea typeface="Calibri"/>
              </a:rPr>
              <a:t> </a:t>
            </a:r>
            <a:r>
              <a:rPr lang="be-BY" sz="2200" dirty="0" smtClean="0">
                <a:solidFill>
                  <a:prstClr val="white"/>
                </a:solidFill>
                <a:ea typeface="Calibri"/>
              </a:rPr>
              <a:t>ў чэшскім «Новым законе» (1498), у страсбургскім «</a:t>
            </a:r>
            <a:r>
              <a:rPr lang="en-US" sz="2200" dirty="0" err="1" smtClean="0">
                <a:solidFill>
                  <a:prstClr val="white"/>
                </a:solidFill>
                <a:ea typeface="Calibri"/>
              </a:rPr>
              <a:t>Nortulus</a:t>
            </a:r>
            <a:r>
              <a:rPr lang="en-US" sz="2200" dirty="0" smtClean="0">
                <a:solidFill>
                  <a:prstClr val="white"/>
                </a:solidFill>
                <a:ea typeface="Calibri"/>
              </a:rPr>
              <a:t> </a:t>
            </a:r>
            <a:r>
              <a:rPr lang="en-US" sz="2200" dirty="0" err="1" smtClean="0">
                <a:solidFill>
                  <a:prstClr val="white"/>
                </a:solidFill>
                <a:ea typeface="Calibri"/>
              </a:rPr>
              <a:t>animae</a:t>
            </a:r>
            <a:r>
              <a:rPr lang="be-BY" sz="2200" dirty="0" smtClean="0">
                <a:solidFill>
                  <a:prstClr val="white"/>
                </a:solidFill>
                <a:ea typeface="Calibri"/>
              </a:rPr>
              <a:t>»</a:t>
            </a:r>
            <a:r>
              <a:rPr lang="be-BY" sz="2200" dirty="0">
                <a:solidFill>
                  <a:prstClr val="white"/>
                </a:solidFill>
                <a:ea typeface="Calibri"/>
              </a:rPr>
              <a:t> </a:t>
            </a:r>
            <a:r>
              <a:rPr lang="be-BY" sz="2200" dirty="0" smtClean="0">
                <a:solidFill>
                  <a:prstClr val="white"/>
                </a:solidFill>
                <a:ea typeface="Calibri"/>
              </a:rPr>
              <a:t>(1507) і ў інш. Але ў Скарыны са значна большым майстэрствам раскрыта псіхалогія герояў, іх духоўны свет.</a:t>
            </a:r>
            <a:endParaRPr lang="ru-RU" sz="2200" dirty="0">
              <a:solidFill>
                <a:prstClr val="white"/>
              </a:solidFill>
            </a:endParaRPr>
          </a:p>
        </p:txBody>
      </p:sp>
      <p:pic>
        <p:nvPicPr>
          <p:cNvPr id="26627" name="Picture 3" descr="D:\майкевич ю\проекты\скорина\гравюры\Image-01.jpg"/>
          <p:cNvPicPr>
            <a:picLocks noChangeAspect="1" noChangeArrowheads="1"/>
          </p:cNvPicPr>
          <p:nvPr/>
        </p:nvPicPr>
        <p:blipFill rotWithShape="1">
          <a:blip r:embed="rId2">
            <a:extLst>
              <a:ext uri="{28A0092B-C50C-407E-A947-70E740481C1C}">
                <a14:useLocalDpi xmlns="" xmlns:a14="http://schemas.microsoft.com/office/drawing/2010/main" val="0"/>
              </a:ext>
            </a:extLst>
          </a:blip>
          <a:srcRect l="3432" t="4174" r="4310" b="2880"/>
          <a:stretch/>
        </p:blipFill>
        <p:spPr bwMode="auto">
          <a:xfrm>
            <a:off x="5220072" y="620688"/>
            <a:ext cx="3820344" cy="5227202"/>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2566321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3995937" y="0"/>
            <a:ext cx="5148064" cy="6858000"/>
          </a:xfrm>
        </p:spPr>
        <p:txBody>
          <a:bodyPr>
            <a:noAutofit/>
          </a:bodyPr>
          <a:lstStyle/>
          <a:p>
            <a:pPr algn="just"/>
            <a:r>
              <a:rPr lang="ru-RU" sz="1900" b="1" dirty="0" smtClean="0">
                <a:solidFill>
                  <a:schemeClr val="accent1"/>
                </a:solidFill>
                <a:ea typeface="Calibri"/>
              </a:rPr>
              <a:t>«Починается акафист </a:t>
            </a:r>
            <a:r>
              <a:rPr lang="ru-RU" sz="1900" b="1" dirty="0" err="1" smtClean="0">
                <a:solidFill>
                  <a:schemeClr val="accent1"/>
                </a:solidFill>
                <a:ea typeface="Calibri"/>
              </a:rPr>
              <a:t>пресладкому</a:t>
            </a:r>
            <a:r>
              <a:rPr lang="ru-RU" sz="1900" b="1" dirty="0" smtClean="0">
                <a:solidFill>
                  <a:schemeClr val="accent1"/>
                </a:solidFill>
                <a:ea typeface="Calibri"/>
              </a:rPr>
              <a:t> </a:t>
            </a:r>
            <a:r>
              <a:rPr lang="be-BY" sz="1900" b="1" dirty="0" smtClean="0">
                <a:solidFill>
                  <a:schemeClr val="accent1"/>
                </a:solidFill>
                <a:ea typeface="Calibri"/>
              </a:rPr>
              <a:t>імені Господа нашего І</a:t>
            </a:r>
            <a:r>
              <a:rPr lang="ru-RU" sz="1900" b="1" dirty="0" err="1" smtClean="0">
                <a:solidFill>
                  <a:schemeClr val="accent1"/>
                </a:solidFill>
                <a:ea typeface="Calibri"/>
              </a:rPr>
              <a:t>исуса</a:t>
            </a:r>
            <a:r>
              <a:rPr lang="ru-RU" sz="1900" b="1" dirty="0" smtClean="0">
                <a:solidFill>
                  <a:schemeClr val="accent1"/>
                </a:solidFill>
                <a:ea typeface="Calibri"/>
              </a:rPr>
              <a:t> Христа глаголемы по </a:t>
            </a:r>
            <a:r>
              <a:rPr lang="be-BY" sz="1900" b="1" dirty="0" smtClean="0">
                <a:solidFill>
                  <a:schemeClr val="accent1"/>
                </a:solidFill>
                <a:ea typeface="Calibri"/>
              </a:rPr>
              <a:t>всія </a:t>
            </a:r>
            <a:r>
              <a:rPr lang="ru-RU" sz="1900" b="1" dirty="0" smtClean="0">
                <a:solidFill>
                  <a:schemeClr val="accent1"/>
                </a:solidFill>
                <a:ea typeface="Calibri"/>
              </a:rPr>
              <a:t>дни» («</a:t>
            </a:r>
            <a:r>
              <a:rPr lang="ru-RU" sz="1900" b="1" dirty="0" err="1" smtClean="0">
                <a:solidFill>
                  <a:schemeClr val="accent1"/>
                </a:solidFill>
                <a:ea typeface="Calibri"/>
              </a:rPr>
              <a:t>Багародзіца</a:t>
            </a:r>
            <a:r>
              <a:rPr lang="ru-RU" sz="1900" b="1" dirty="0" smtClean="0">
                <a:solidFill>
                  <a:schemeClr val="accent1"/>
                </a:solidFill>
                <a:ea typeface="Calibri"/>
              </a:rPr>
              <a:t> з </a:t>
            </a:r>
            <a:r>
              <a:rPr lang="ru-RU" sz="1900" b="1" dirty="0" err="1" smtClean="0">
                <a:solidFill>
                  <a:schemeClr val="accent1"/>
                </a:solidFill>
                <a:ea typeface="Calibri"/>
              </a:rPr>
              <a:t>анёламі</a:t>
            </a:r>
            <a:r>
              <a:rPr lang="ru-RU" sz="1900" b="1" dirty="0" smtClean="0">
                <a:solidFill>
                  <a:schemeClr val="accent1"/>
                </a:solidFill>
                <a:ea typeface="Calibri"/>
              </a:rPr>
              <a:t>»). </a:t>
            </a:r>
            <a:r>
              <a:rPr lang="ru-RU" sz="1900" dirty="0" err="1" smtClean="0">
                <a:ea typeface="Calibri"/>
              </a:rPr>
              <a:t>Тытульны</a:t>
            </a:r>
            <a:r>
              <a:rPr lang="ru-RU" sz="1900" dirty="0" smtClean="0">
                <a:ea typeface="Calibri"/>
              </a:rPr>
              <a:t> </a:t>
            </a:r>
            <a:r>
              <a:rPr lang="ru-RU" sz="1900" dirty="0" err="1" smtClean="0">
                <a:ea typeface="Calibri"/>
              </a:rPr>
              <a:t>ліст</a:t>
            </a:r>
            <a:r>
              <a:rPr lang="ru-RU" sz="1900" dirty="0" smtClean="0">
                <a:ea typeface="Calibri"/>
              </a:rPr>
              <a:t> </a:t>
            </a:r>
            <a:r>
              <a:rPr lang="ru-RU" sz="1900" dirty="0" err="1" smtClean="0">
                <a:ea typeface="Calibri"/>
              </a:rPr>
              <a:t>кнігі</a:t>
            </a:r>
            <a:r>
              <a:rPr lang="ru-RU" sz="1900" dirty="0" smtClean="0">
                <a:ea typeface="Calibri"/>
              </a:rPr>
              <a:t> «</a:t>
            </a:r>
            <a:r>
              <a:rPr lang="ru-RU" sz="1900" dirty="0" err="1" smtClean="0">
                <a:ea typeface="Calibri"/>
              </a:rPr>
              <a:t>Акафіста</a:t>
            </a:r>
            <a:r>
              <a:rPr lang="ru-RU" sz="1900" dirty="0" smtClean="0">
                <a:ea typeface="Calibri"/>
              </a:rPr>
              <a:t> </a:t>
            </a:r>
            <a:r>
              <a:rPr lang="ru-RU" sz="1900" dirty="0" err="1" smtClean="0">
                <a:ea typeface="Calibri"/>
              </a:rPr>
              <a:t>Ісусу</a:t>
            </a:r>
            <a:r>
              <a:rPr lang="ru-RU" sz="1900" dirty="0" smtClean="0">
                <a:ea typeface="Calibri"/>
              </a:rPr>
              <a:t>» з «Малой </a:t>
            </a:r>
            <a:r>
              <a:rPr lang="ru-RU" sz="1900" dirty="0" err="1" smtClean="0">
                <a:ea typeface="Calibri"/>
              </a:rPr>
              <a:t>падарожнай</a:t>
            </a:r>
            <a:r>
              <a:rPr lang="ru-RU" sz="1900" dirty="0" smtClean="0">
                <a:ea typeface="Calibri"/>
              </a:rPr>
              <a:t> </a:t>
            </a:r>
            <a:r>
              <a:rPr lang="ru-RU" sz="1900" dirty="0" err="1" smtClean="0">
                <a:ea typeface="Calibri"/>
              </a:rPr>
              <a:t>кніжыцы</a:t>
            </a:r>
            <a:r>
              <a:rPr lang="ru-RU" sz="1900" dirty="0" smtClean="0">
                <a:ea typeface="Calibri"/>
              </a:rPr>
              <a:t>». 1525 г</a:t>
            </a:r>
            <a:r>
              <a:rPr lang="ru-RU" sz="1900" dirty="0">
                <a:ea typeface="Calibri"/>
              </a:rPr>
              <a:t>. 41х61 </a:t>
            </a:r>
            <a:r>
              <a:rPr lang="ru-RU" sz="1900" dirty="0" smtClean="0">
                <a:ea typeface="Calibri"/>
              </a:rPr>
              <a:t>мм. </a:t>
            </a:r>
            <a:r>
              <a:rPr lang="ru-RU" sz="1900" dirty="0">
                <a:ea typeface="Calibri"/>
              </a:rPr>
              <a:t>На </a:t>
            </a:r>
            <a:r>
              <a:rPr lang="ru-RU" sz="1900" dirty="0" err="1">
                <a:ea typeface="Calibri"/>
              </a:rPr>
              <a:t>гэтай</a:t>
            </a:r>
            <a:r>
              <a:rPr lang="ru-RU" sz="1900" dirty="0">
                <a:ea typeface="Calibri"/>
              </a:rPr>
              <a:t> гравюры </a:t>
            </a:r>
            <a:r>
              <a:rPr lang="ru-RU" sz="1900" dirty="0" err="1">
                <a:ea typeface="Calibri"/>
              </a:rPr>
              <a:t>Марыя</a:t>
            </a:r>
            <a:r>
              <a:rPr lang="ru-RU" sz="1900" dirty="0">
                <a:ea typeface="Calibri"/>
              </a:rPr>
              <a:t> </a:t>
            </a:r>
            <a:r>
              <a:rPr lang="ru-RU" sz="1900" dirty="0" err="1">
                <a:ea typeface="Calibri"/>
              </a:rPr>
              <a:t>ўжо</a:t>
            </a:r>
            <a:r>
              <a:rPr lang="ru-RU" sz="1900" dirty="0">
                <a:ea typeface="Calibri"/>
              </a:rPr>
              <a:t> з </a:t>
            </a:r>
            <a:r>
              <a:rPr lang="ru-RU" sz="1900" dirty="0" err="1" smtClean="0">
                <a:ea typeface="Calibri"/>
              </a:rPr>
              <a:t>дзіцём</a:t>
            </a:r>
            <a:r>
              <a:rPr lang="ru-RU" sz="1900" dirty="0">
                <a:ea typeface="Calibri"/>
              </a:rPr>
              <a:t>. </a:t>
            </a:r>
            <a:r>
              <a:rPr lang="ru-RU" sz="1900" dirty="0" err="1">
                <a:ea typeface="Calibri"/>
              </a:rPr>
              <a:t>Радасцю</a:t>
            </a:r>
            <a:r>
              <a:rPr lang="ru-RU" sz="1900" dirty="0">
                <a:ea typeface="Calibri"/>
              </a:rPr>
              <a:t> </a:t>
            </a:r>
            <a:r>
              <a:rPr lang="ru-RU" sz="1900" dirty="0" err="1">
                <a:ea typeface="Calibri"/>
              </a:rPr>
              <a:t>мацярынства</a:t>
            </a:r>
            <a:r>
              <a:rPr lang="ru-RU" sz="1900" dirty="0">
                <a:ea typeface="Calibri"/>
              </a:rPr>
              <a:t> </a:t>
            </a:r>
            <a:r>
              <a:rPr lang="ru-RU" sz="1900" dirty="0" err="1">
                <a:ea typeface="Calibri"/>
              </a:rPr>
              <a:t>асветлены</a:t>
            </a:r>
            <a:r>
              <a:rPr lang="ru-RU" sz="1900" dirty="0">
                <a:ea typeface="Calibri"/>
              </a:rPr>
              <a:t> </a:t>
            </a:r>
            <a:r>
              <a:rPr lang="ru-RU" sz="1900" dirty="0" err="1">
                <a:ea typeface="Calibri"/>
              </a:rPr>
              <a:t>яе</a:t>
            </a:r>
            <a:r>
              <a:rPr lang="ru-RU" sz="1900" dirty="0">
                <a:ea typeface="Calibri"/>
              </a:rPr>
              <a:t> </a:t>
            </a:r>
            <a:r>
              <a:rPr lang="ru-RU" sz="1900" dirty="0" err="1">
                <a:ea typeface="Calibri"/>
              </a:rPr>
              <a:t>твар</a:t>
            </a:r>
            <a:r>
              <a:rPr lang="ru-RU" sz="1900" dirty="0">
                <a:ea typeface="Calibri"/>
              </a:rPr>
              <a:t>. </a:t>
            </a:r>
            <a:r>
              <a:rPr lang="ru-RU" sz="1900" dirty="0" err="1">
                <a:ea typeface="Calibri"/>
              </a:rPr>
              <a:t>Багародзіца</a:t>
            </a:r>
            <a:r>
              <a:rPr lang="ru-RU" sz="1900" dirty="0">
                <a:ea typeface="Calibri"/>
              </a:rPr>
              <a:t> </a:t>
            </a:r>
            <a:r>
              <a:rPr lang="ru-RU" sz="1900" dirty="0" smtClean="0">
                <a:ea typeface="Calibri"/>
              </a:rPr>
              <a:t>разам з </a:t>
            </a:r>
            <a:r>
              <a:rPr lang="ru-RU" sz="1900" dirty="0" err="1" smtClean="0">
                <a:ea typeface="Calibri"/>
              </a:rPr>
              <a:t>анёламі</a:t>
            </a:r>
            <a:r>
              <a:rPr lang="ru-RU" sz="1900" dirty="0" smtClean="0">
                <a:ea typeface="Calibri"/>
              </a:rPr>
              <a:t> </a:t>
            </a:r>
            <a:r>
              <a:rPr lang="ru-RU" sz="1900" dirty="0" err="1" smtClean="0">
                <a:ea typeface="Calibri"/>
              </a:rPr>
              <a:t>радуецца</a:t>
            </a:r>
            <a:r>
              <a:rPr lang="ru-RU" sz="1900" dirty="0" smtClean="0">
                <a:ea typeface="Calibri"/>
              </a:rPr>
              <a:t>, </a:t>
            </a:r>
            <a:r>
              <a:rPr lang="ru-RU" sz="1900" dirty="0" err="1" smtClean="0">
                <a:ea typeface="Calibri"/>
              </a:rPr>
              <a:t>слухаючы</a:t>
            </a:r>
            <a:r>
              <a:rPr lang="ru-RU" sz="1900" dirty="0" smtClean="0">
                <a:ea typeface="Calibri"/>
              </a:rPr>
              <a:t> </a:t>
            </a:r>
            <a:r>
              <a:rPr lang="ru-RU" sz="1900" dirty="0" err="1" smtClean="0">
                <a:ea typeface="Calibri"/>
              </a:rPr>
              <a:t>пахвалу</a:t>
            </a:r>
            <a:r>
              <a:rPr lang="ru-RU" sz="1900" dirty="0" smtClean="0">
                <a:ea typeface="Calibri"/>
              </a:rPr>
              <a:t> ў </a:t>
            </a:r>
            <a:r>
              <a:rPr lang="ru-RU" sz="1900" dirty="0" err="1" smtClean="0">
                <a:ea typeface="Calibri"/>
              </a:rPr>
              <a:t>гонар</a:t>
            </a:r>
            <a:r>
              <a:rPr lang="ru-RU" sz="1900" dirty="0" smtClean="0">
                <a:ea typeface="Calibri"/>
              </a:rPr>
              <a:t> </a:t>
            </a:r>
            <a:r>
              <a:rPr lang="ru-RU" sz="1900" dirty="0" err="1" smtClean="0">
                <a:ea typeface="Calibri"/>
              </a:rPr>
              <a:t>яе</a:t>
            </a:r>
            <a:r>
              <a:rPr lang="ru-RU" sz="1900" dirty="0" smtClean="0">
                <a:ea typeface="Calibri"/>
              </a:rPr>
              <a:t> сына. </a:t>
            </a:r>
            <a:r>
              <a:rPr lang="ru-RU" sz="1900" dirty="0" err="1">
                <a:ea typeface="Calibri"/>
              </a:rPr>
              <a:t>Уся</a:t>
            </a:r>
            <a:r>
              <a:rPr lang="ru-RU" sz="1900" dirty="0">
                <a:ea typeface="Calibri"/>
              </a:rPr>
              <a:t> </a:t>
            </a:r>
            <a:r>
              <a:rPr lang="ru-RU" sz="1900" dirty="0" err="1">
                <a:ea typeface="Calibri"/>
              </a:rPr>
              <a:t>сцэна</a:t>
            </a:r>
            <a:r>
              <a:rPr lang="ru-RU" sz="1900" dirty="0">
                <a:ea typeface="Calibri"/>
              </a:rPr>
              <a:t> </a:t>
            </a:r>
            <a:r>
              <a:rPr lang="ru-RU" sz="1900" dirty="0" err="1">
                <a:ea typeface="Calibri"/>
              </a:rPr>
              <a:t>быццам</a:t>
            </a:r>
            <a:r>
              <a:rPr lang="ru-RU" sz="1900" dirty="0">
                <a:ea typeface="Calibri"/>
              </a:rPr>
              <a:t> </a:t>
            </a:r>
            <a:r>
              <a:rPr lang="ru-RU" sz="1900" dirty="0" err="1">
                <a:ea typeface="Calibri"/>
              </a:rPr>
              <a:t>змалявана</a:t>
            </a:r>
            <a:r>
              <a:rPr lang="ru-RU" sz="1900" dirty="0">
                <a:ea typeface="Calibri"/>
              </a:rPr>
              <a:t> з натуры. І </a:t>
            </a:r>
            <a:r>
              <a:rPr lang="ru-RU" sz="1900" dirty="0" err="1">
                <a:ea typeface="Calibri"/>
              </a:rPr>
              <a:t>невыпадкова</a:t>
            </a:r>
            <a:r>
              <a:rPr lang="ru-RU" sz="1900" dirty="0">
                <a:ea typeface="Calibri"/>
              </a:rPr>
              <a:t> мастак </a:t>
            </a:r>
            <a:r>
              <a:rPr lang="ru-RU" sz="1900" dirty="0" err="1">
                <a:ea typeface="Calibri"/>
              </a:rPr>
              <a:t>адмаўляецца</a:t>
            </a:r>
            <a:r>
              <a:rPr lang="ru-RU" sz="1900" dirty="0">
                <a:ea typeface="Calibri"/>
              </a:rPr>
              <a:t> тут ад </a:t>
            </a:r>
            <a:r>
              <a:rPr lang="ru-RU" sz="1900" dirty="0" err="1">
                <a:ea typeface="Calibri"/>
              </a:rPr>
              <a:t>традыцыйных</a:t>
            </a:r>
            <a:r>
              <a:rPr lang="ru-RU" sz="1900" dirty="0">
                <a:ea typeface="Calibri"/>
              </a:rPr>
              <a:t> </a:t>
            </a:r>
            <a:r>
              <a:rPr lang="ru-RU" sz="1900" dirty="0" err="1">
                <a:ea typeface="Calibri"/>
              </a:rPr>
              <a:t>німбаў</a:t>
            </a:r>
            <a:r>
              <a:rPr lang="ru-RU" sz="1900" dirty="0">
                <a:ea typeface="Calibri"/>
              </a:rPr>
              <a:t>. </a:t>
            </a:r>
            <a:r>
              <a:rPr lang="ru-RU" sz="1900" dirty="0" err="1" smtClean="0">
                <a:ea typeface="Calibri"/>
              </a:rPr>
              <a:t>Правобразамі</a:t>
            </a:r>
            <a:r>
              <a:rPr lang="ru-RU" sz="1900" dirty="0" smtClean="0">
                <a:ea typeface="Calibri"/>
              </a:rPr>
              <a:t> </a:t>
            </a:r>
            <a:r>
              <a:rPr lang="ru-RU" sz="1900" dirty="0" err="1">
                <a:ea typeface="Calibri"/>
              </a:rPr>
              <a:t>Марыі</a:t>
            </a:r>
            <a:r>
              <a:rPr lang="ru-RU" sz="1900" dirty="0">
                <a:ea typeface="Calibri"/>
              </a:rPr>
              <a:t> </a:t>
            </a:r>
            <a:r>
              <a:rPr lang="ru-RU" sz="1900" dirty="0" smtClean="0">
                <a:ea typeface="Calibri"/>
              </a:rPr>
              <a:t>з </a:t>
            </a:r>
            <a:r>
              <a:rPr lang="ru-RU" sz="1900" dirty="0">
                <a:ea typeface="Calibri"/>
              </a:rPr>
              <a:t>гравюр «</a:t>
            </a:r>
            <a:r>
              <a:rPr lang="ru-RU" sz="1900" dirty="0" err="1">
                <a:ea typeface="Calibri"/>
              </a:rPr>
              <a:t>Багародзіца</a:t>
            </a:r>
            <a:r>
              <a:rPr lang="ru-RU" sz="1900" dirty="0">
                <a:ea typeface="Calibri"/>
              </a:rPr>
              <a:t> з </a:t>
            </a:r>
            <a:r>
              <a:rPr lang="ru-RU" sz="1900" dirty="0" err="1">
                <a:ea typeface="Calibri"/>
              </a:rPr>
              <a:t>анёламі</a:t>
            </a:r>
            <a:r>
              <a:rPr lang="ru-RU" sz="1900" dirty="0">
                <a:ea typeface="Calibri"/>
              </a:rPr>
              <a:t>» </a:t>
            </a:r>
            <a:r>
              <a:rPr lang="ru-RU" sz="1900" dirty="0" smtClean="0">
                <a:ea typeface="Calibri"/>
              </a:rPr>
              <a:t>і «</a:t>
            </a:r>
            <a:r>
              <a:rPr lang="ru-RU" sz="1900" dirty="0" err="1" smtClean="0">
                <a:ea typeface="Calibri"/>
              </a:rPr>
              <a:t>Корань</a:t>
            </a:r>
            <a:r>
              <a:rPr lang="ru-RU" sz="1900" dirty="0" smtClean="0">
                <a:ea typeface="Calibri"/>
              </a:rPr>
              <a:t> </a:t>
            </a:r>
            <a:r>
              <a:rPr lang="ru-RU" sz="1900" dirty="0" err="1">
                <a:ea typeface="Calibri"/>
              </a:rPr>
              <a:t>Іясеяў</a:t>
            </a:r>
            <a:r>
              <a:rPr lang="ru-RU" sz="1900" dirty="0">
                <a:ea typeface="Calibri"/>
              </a:rPr>
              <a:t>», </a:t>
            </a:r>
            <a:r>
              <a:rPr lang="ru-RU" sz="1900" dirty="0" err="1">
                <a:ea typeface="Calibri"/>
              </a:rPr>
              <a:t>відавочна</a:t>
            </a:r>
            <a:r>
              <a:rPr lang="ru-RU" sz="1900" dirty="0">
                <a:ea typeface="Calibri"/>
              </a:rPr>
              <a:t>, была </a:t>
            </a:r>
            <a:r>
              <a:rPr lang="ru-RU" sz="1900" dirty="0" err="1">
                <a:ea typeface="Calibri"/>
              </a:rPr>
              <a:t>адна</a:t>
            </a:r>
            <a:r>
              <a:rPr lang="ru-RU" sz="1900" dirty="0">
                <a:ea typeface="Calibri"/>
              </a:rPr>
              <a:t> і тая ж </a:t>
            </a:r>
            <a:r>
              <a:rPr lang="ru-RU" sz="1900" dirty="0" err="1">
                <a:ea typeface="Calibri"/>
              </a:rPr>
              <a:t>жанчына</a:t>
            </a:r>
            <a:r>
              <a:rPr lang="ru-RU" sz="1900" dirty="0">
                <a:ea typeface="Calibri"/>
              </a:rPr>
              <a:t>, з ярка </a:t>
            </a:r>
            <a:r>
              <a:rPr lang="ru-RU" sz="1900" dirty="0" err="1">
                <a:ea typeface="Calibri"/>
              </a:rPr>
              <a:t>выяўленымі</a:t>
            </a:r>
            <a:r>
              <a:rPr lang="ru-RU" sz="1900" dirty="0">
                <a:ea typeface="Calibri"/>
              </a:rPr>
              <a:t> </a:t>
            </a:r>
            <a:r>
              <a:rPr lang="ru-RU" sz="1900" dirty="0" err="1">
                <a:ea typeface="Calibri"/>
              </a:rPr>
              <a:t>рысамі</a:t>
            </a:r>
            <a:r>
              <a:rPr lang="ru-RU" sz="1900" dirty="0">
                <a:ea typeface="Calibri"/>
              </a:rPr>
              <a:t> </a:t>
            </a:r>
            <a:r>
              <a:rPr lang="ru-RU" sz="1900" dirty="0" err="1">
                <a:ea typeface="Calibri"/>
              </a:rPr>
              <a:t>тыпічнай</a:t>
            </a:r>
            <a:r>
              <a:rPr lang="ru-RU" sz="1900" dirty="0">
                <a:ea typeface="Calibri"/>
              </a:rPr>
              <a:t> </a:t>
            </a:r>
            <a:r>
              <a:rPr lang="ru-RU" sz="1900" dirty="0" err="1">
                <a:ea typeface="Calibri"/>
              </a:rPr>
              <a:t>славянкі</a:t>
            </a:r>
            <a:r>
              <a:rPr lang="ru-RU" sz="1900" dirty="0">
                <a:ea typeface="Calibri"/>
              </a:rPr>
              <a:t>. </a:t>
            </a:r>
            <a:r>
              <a:rPr lang="ru-RU" sz="1900" dirty="0" err="1">
                <a:ea typeface="Calibri"/>
              </a:rPr>
              <a:t>Тэхнічнае</a:t>
            </a:r>
            <a:r>
              <a:rPr lang="ru-RU" sz="1900" dirty="0">
                <a:ea typeface="Calibri"/>
              </a:rPr>
              <a:t> </a:t>
            </a:r>
            <a:r>
              <a:rPr lang="ru-RU" sz="1900" dirty="0" err="1">
                <a:ea typeface="Calibri"/>
              </a:rPr>
              <a:t>выкананне</a:t>
            </a:r>
            <a:r>
              <a:rPr lang="ru-RU" sz="1900" dirty="0">
                <a:ea typeface="Calibri"/>
              </a:rPr>
              <a:t> гравюры </a:t>
            </a:r>
            <a:r>
              <a:rPr lang="ru-RU" sz="1900" dirty="0" err="1">
                <a:ea typeface="Calibri"/>
              </a:rPr>
              <a:t>саступае</a:t>
            </a:r>
            <a:r>
              <a:rPr lang="ru-RU" sz="1900" dirty="0">
                <a:ea typeface="Calibri"/>
              </a:rPr>
              <a:t> </a:t>
            </a:r>
            <a:r>
              <a:rPr lang="ru-RU" sz="1900" dirty="0" err="1">
                <a:ea typeface="Calibri"/>
              </a:rPr>
              <a:t>задуме</a:t>
            </a:r>
            <a:r>
              <a:rPr lang="ru-RU" sz="1900" dirty="0">
                <a:ea typeface="Calibri"/>
              </a:rPr>
              <a:t>. Яна </a:t>
            </a:r>
            <a:r>
              <a:rPr lang="ru-RU" sz="1900" dirty="0" err="1" smtClean="0">
                <a:ea typeface="Calibri"/>
              </a:rPr>
              <a:t>награвіравана</a:t>
            </a:r>
            <a:r>
              <a:rPr lang="ru-RU" sz="1900" dirty="0" smtClean="0">
                <a:ea typeface="Calibri"/>
              </a:rPr>
              <a:t> </a:t>
            </a:r>
            <a:r>
              <a:rPr lang="ru-RU" sz="1900" dirty="0" err="1">
                <a:ea typeface="Calibri"/>
              </a:rPr>
              <a:t>тоўстымі</a:t>
            </a:r>
            <a:r>
              <a:rPr lang="ru-RU" sz="1900" dirty="0">
                <a:ea typeface="Calibri"/>
              </a:rPr>
              <a:t>, </a:t>
            </a:r>
            <a:r>
              <a:rPr lang="ru-RU" sz="1900" dirty="0" err="1">
                <a:ea typeface="Calibri"/>
              </a:rPr>
              <a:t>трохі</a:t>
            </a:r>
            <a:r>
              <a:rPr lang="ru-RU" sz="1900" dirty="0">
                <a:ea typeface="Calibri"/>
              </a:rPr>
              <a:t> </a:t>
            </a:r>
            <a:r>
              <a:rPr lang="ru-RU" sz="1900" dirty="0" err="1">
                <a:ea typeface="Calibri"/>
              </a:rPr>
              <a:t>грубаватымі</a:t>
            </a:r>
            <a:r>
              <a:rPr lang="ru-RU" sz="1900" dirty="0">
                <a:ea typeface="Calibri"/>
              </a:rPr>
              <a:t> </a:t>
            </a:r>
            <a:r>
              <a:rPr lang="ru-RU" sz="1900" dirty="0" err="1">
                <a:ea typeface="Calibri"/>
              </a:rPr>
              <a:t>рыскамі</a:t>
            </a:r>
            <a:r>
              <a:rPr lang="ru-RU" sz="1900" dirty="0">
                <a:ea typeface="Calibri"/>
              </a:rPr>
              <a:t>, </a:t>
            </a:r>
            <a:r>
              <a:rPr lang="ru-RU" sz="1900" dirty="0" err="1">
                <a:ea typeface="Calibri"/>
              </a:rPr>
              <a:t>што</a:t>
            </a:r>
            <a:r>
              <a:rPr lang="ru-RU" sz="1900" dirty="0">
                <a:ea typeface="Calibri"/>
              </a:rPr>
              <a:t> </a:t>
            </a:r>
            <a:r>
              <a:rPr lang="ru-RU" sz="1900" dirty="0" err="1">
                <a:ea typeface="Calibri"/>
              </a:rPr>
              <a:t>сведчыць</a:t>
            </a:r>
            <a:r>
              <a:rPr lang="ru-RU" sz="1900" dirty="0">
                <a:ea typeface="Calibri"/>
              </a:rPr>
              <a:t> </a:t>
            </a:r>
            <a:r>
              <a:rPr lang="ru-RU" sz="1900" dirty="0" err="1">
                <a:ea typeface="Calibri"/>
              </a:rPr>
              <a:t>аб</a:t>
            </a:r>
            <a:r>
              <a:rPr lang="ru-RU" sz="1900" dirty="0">
                <a:ea typeface="Calibri"/>
              </a:rPr>
              <a:t> </a:t>
            </a:r>
            <a:r>
              <a:rPr lang="ru-RU" sz="1900" dirty="0" err="1">
                <a:ea typeface="Calibri"/>
              </a:rPr>
              <a:t>адносна</a:t>
            </a:r>
            <a:r>
              <a:rPr lang="ru-RU" sz="1900" dirty="0">
                <a:ea typeface="Calibri"/>
              </a:rPr>
              <a:t> </a:t>
            </a:r>
            <a:r>
              <a:rPr lang="ru-RU" sz="1900" dirty="0" err="1">
                <a:ea typeface="Calibri"/>
              </a:rPr>
              <a:t>невялікім</a:t>
            </a:r>
            <a:r>
              <a:rPr lang="ru-RU" sz="1900" dirty="0">
                <a:ea typeface="Calibri"/>
              </a:rPr>
              <a:t> </a:t>
            </a:r>
            <a:r>
              <a:rPr lang="ru-RU" sz="1900" dirty="0" err="1">
                <a:ea typeface="Calibri"/>
              </a:rPr>
              <a:t>творчым</a:t>
            </a:r>
            <a:r>
              <a:rPr lang="ru-RU" sz="1900" dirty="0">
                <a:ea typeface="Calibri"/>
              </a:rPr>
              <a:t> </a:t>
            </a:r>
            <a:r>
              <a:rPr lang="ru-RU" sz="1900" dirty="0" err="1">
                <a:ea typeface="Calibri"/>
              </a:rPr>
              <a:t>вопыце</a:t>
            </a:r>
            <a:r>
              <a:rPr lang="ru-RU" sz="1900" dirty="0">
                <a:ea typeface="Calibri"/>
              </a:rPr>
              <a:t> гравёра. </a:t>
            </a:r>
            <a:r>
              <a:rPr lang="ru-RU" sz="1900" dirty="0" err="1">
                <a:ea typeface="Calibri"/>
              </a:rPr>
              <a:t>Хутчэй</a:t>
            </a:r>
            <a:r>
              <a:rPr lang="ru-RU" sz="1900" dirty="0">
                <a:ea typeface="Calibri"/>
              </a:rPr>
              <a:t> за </a:t>
            </a:r>
            <a:r>
              <a:rPr lang="ru-RU" sz="1900" dirty="0" err="1">
                <a:ea typeface="Calibri"/>
              </a:rPr>
              <a:t>ўсё</a:t>
            </a:r>
            <a:r>
              <a:rPr lang="ru-RU" sz="1900" dirty="0">
                <a:ea typeface="Calibri"/>
              </a:rPr>
              <a:t> </a:t>
            </a:r>
            <a:r>
              <a:rPr lang="ru-RU" sz="1900" dirty="0" err="1">
                <a:ea typeface="Calibri"/>
              </a:rPr>
              <a:t>ксілаграфію</a:t>
            </a:r>
            <a:r>
              <a:rPr lang="ru-RU" sz="1900" dirty="0">
                <a:ea typeface="Calibri"/>
              </a:rPr>
              <a:t> </a:t>
            </a:r>
            <a:r>
              <a:rPr lang="ru-RU" sz="1900" dirty="0" err="1">
                <a:ea typeface="Calibri"/>
              </a:rPr>
              <a:t>выканаў</a:t>
            </a:r>
            <a:r>
              <a:rPr lang="ru-RU" sz="1900" dirty="0">
                <a:ea typeface="Calibri"/>
              </a:rPr>
              <a:t> </a:t>
            </a:r>
            <a:r>
              <a:rPr lang="ru-RU" sz="1900" dirty="0" err="1">
                <a:ea typeface="Calibri"/>
              </a:rPr>
              <a:t>невядомы</a:t>
            </a:r>
            <a:r>
              <a:rPr lang="ru-RU" sz="1900" dirty="0">
                <a:ea typeface="Calibri"/>
              </a:rPr>
              <a:t> </a:t>
            </a:r>
            <a:r>
              <a:rPr lang="ru-RU" sz="1900" dirty="0" err="1" smtClean="0">
                <a:ea typeface="Calibri"/>
              </a:rPr>
              <a:t>разьбяр</a:t>
            </a:r>
            <a:r>
              <a:rPr lang="ru-RU" sz="1900" dirty="0" smtClean="0">
                <a:ea typeface="Calibri"/>
              </a:rPr>
              <a:t>, </a:t>
            </a:r>
            <a:r>
              <a:rPr lang="ru-RU" sz="1900" dirty="0" err="1" smtClean="0">
                <a:ea typeface="Calibri"/>
              </a:rPr>
              <a:t>які</a:t>
            </a:r>
            <a:r>
              <a:rPr lang="ru-RU" sz="1900" dirty="0" smtClean="0">
                <a:ea typeface="Calibri"/>
              </a:rPr>
              <a:t> </a:t>
            </a:r>
            <a:r>
              <a:rPr lang="ru-RU" sz="1900" dirty="0" err="1">
                <a:ea typeface="Calibri"/>
              </a:rPr>
              <a:t>працаваў</a:t>
            </a:r>
            <a:r>
              <a:rPr lang="ru-RU" sz="1900" dirty="0">
                <a:ea typeface="Calibri"/>
              </a:rPr>
              <a:t> у </a:t>
            </a:r>
            <a:r>
              <a:rPr lang="ru-RU" sz="1900" dirty="0" err="1">
                <a:ea typeface="Calibri"/>
              </a:rPr>
              <a:t>Віленскай</a:t>
            </a:r>
            <a:r>
              <a:rPr lang="ru-RU" sz="1900" dirty="0">
                <a:ea typeface="Calibri"/>
              </a:rPr>
              <a:t> </a:t>
            </a:r>
            <a:r>
              <a:rPr lang="ru-RU" sz="1900" dirty="0" err="1">
                <a:ea typeface="Calibri"/>
              </a:rPr>
              <a:t>друкарні</a:t>
            </a:r>
            <a:r>
              <a:rPr lang="ru-RU" sz="1900" dirty="0">
                <a:ea typeface="Calibri"/>
              </a:rPr>
              <a:t> </a:t>
            </a:r>
            <a:r>
              <a:rPr lang="ru-RU" sz="1900" dirty="0" smtClean="0">
                <a:ea typeface="Calibri"/>
              </a:rPr>
              <a:t>Скарыны ў </a:t>
            </a:r>
            <a:r>
              <a:rPr lang="ru-RU" sz="1900" dirty="0">
                <a:ea typeface="Calibri"/>
              </a:rPr>
              <a:t>1520-я гг</a:t>
            </a:r>
            <a:r>
              <a:rPr lang="ru-RU" sz="1900" dirty="0" smtClean="0">
                <a:ea typeface="Calibri"/>
              </a:rPr>
              <a:t>. </a:t>
            </a:r>
            <a:r>
              <a:rPr lang="ru-RU" sz="1900" dirty="0" err="1" smtClean="0">
                <a:ea typeface="Calibri"/>
              </a:rPr>
              <a:t>Магчыма</a:t>
            </a:r>
            <a:r>
              <a:rPr lang="ru-RU" sz="1900" dirty="0" smtClean="0">
                <a:ea typeface="Calibri"/>
              </a:rPr>
              <a:t>, </a:t>
            </a:r>
            <a:r>
              <a:rPr lang="ru-RU" sz="1900" dirty="0">
                <a:ea typeface="Calibri"/>
              </a:rPr>
              <a:t>яму ж </a:t>
            </a:r>
            <a:r>
              <a:rPr lang="ru-RU" sz="1900" dirty="0" err="1">
                <a:ea typeface="Calibri"/>
              </a:rPr>
              <a:t>належыць</a:t>
            </a:r>
            <a:r>
              <a:rPr lang="ru-RU" sz="1900" dirty="0">
                <a:ea typeface="Calibri"/>
              </a:rPr>
              <a:t> і </a:t>
            </a:r>
            <a:r>
              <a:rPr lang="ru-RU" sz="1900" dirty="0" err="1">
                <a:ea typeface="Calibri"/>
              </a:rPr>
              <a:t>праца</a:t>
            </a:r>
            <a:r>
              <a:rPr lang="ru-RU" sz="1900" dirty="0">
                <a:ea typeface="Calibri"/>
              </a:rPr>
              <a:t> </a:t>
            </a:r>
            <a:r>
              <a:rPr lang="ru-RU" sz="1900" dirty="0" smtClean="0">
                <a:ea typeface="Calibri"/>
              </a:rPr>
              <a:t>«</a:t>
            </a:r>
            <a:r>
              <a:rPr lang="ru-RU" sz="1900" dirty="0" err="1" smtClean="0">
                <a:ea typeface="Calibri"/>
              </a:rPr>
              <a:t>Благавешчанне</a:t>
            </a:r>
            <a:r>
              <a:rPr lang="ru-RU" sz="1900" dirty="0">
                <a:ea typeface="Calibri"/>
              </a:rPr>
              <a:t>» з </a:t>
            </a:r>
            <a:r>
              <a:rPr lang="ru-RU" sz="1900" dirty="0" err="1">
                <a:ea typeface="Calibri"/>
              </a:rPr>
              <a:t>гэтай</a:t>
            </a:r>
            <a:r>
              <a:rPr lang="ru-RU" sz="1900" dirty="0">
                <a:ea typeface="Calibri"/>
              </a:rPr>
              <a:t> </a:t>
            </a:r>
            <a:r>
              <a:rPr lang="ru-RU" sz="1900" dirty="0" err="1">
                <a:ea typeface="Calibri"/>
              </a:rPr>
              <a:t>жа</a:t>
            </a:r>
            <a:r>
              <a:rPr lang="ru-RU" sz="1900" dirty="0">
                <a:ea typeface="Calibri"/>
              </a:rPr>
              <a:t> </a:t>
            </a:r>
            <a:r>
              <a:rPr lang="ru-RU" sz="1900" dirty="0" err="1">
                <a:ea typeface="Calibri"/>
              </a:rPr>
              <a:t>кнігі</a:t>
            </a:r>
            <a:r>
              <a:rPr lang="ru-RU" sz="1900" dirty="0" smtClean="0">
                <a:ea typeface="Calibri"/>
              </a:rPr>
              <a:t>.</a:t>
            </a:r>
            <a:r>
              <a:rPr lang="ru-RU" sz="1900" dirty="0" smtClean="0">
                <a:solidFill>
                  <a:srgbClr val="FF0000"/>
                </a:solidFill>
                <a:ea typeface="Calibri"/>
              </a:rPr>
              <a:t> </a:t>
            </a:r>
            <a:endParaRPr lang="ru-RU" sz="1900" dirty="0"/>
          </a:p>
        </p:txBody>
      </p:sp>
      <p:pic>
        <p:nvPicPr>
          <p:cNvPr id="3074" name="Picture 2" descr="D:\майкевич ю\проекты\скорина\гравюры\Image-06.jpg"/>
          <p:cNvPicPr>
            <a:picLocks noChangeAspect="1" noChangeArrowheads="1"/>
          </p:cNvPicPr>
          <p:nvPr/>
        </p:nvPicPr>
        <p:blipFill rotWithShape="1">
          <a:blip r:embed="rId2">
            <a:extLst>
              <a:ext uri="{28A0092B-C50C-407E-A947-70E740481C1C}">
                <a14:useLocalDpi xmlns="" xmlns:a14="http://schemas.microsoft.com/office/drawing/2010/main" val="0"/>
              </a:ext>
            </a:extLst>
          </a:blip>
          <a:srcRect l="2813" t="1976" r="3664" b="4157"/>
          <a:stretch/>
        </p:blipFill>
        <p:spPr bwMode="auto">
          <a:xfrm>
            <a:off x="-4152" y="222520"/>
            <a:ext cx="4011561" cy="6327059"/>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46873694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0" y="116631"/>
            <a:ext cx="5871246" cy="6741369"/>
          </a:xfrm>
        </p:spPr>
        <p:txBody>
          <a:bodyPr>
            <a:normAutofit fontScale="85000" lnSpcReduction="20000"/>
          </a:bodyPr>
          <a:lstStyle/>
          <a:p>
            <a:r>
              <a:rPr lang="ru-RU" b="1" dirty="0" smtClean="0">
                <a:solidFill>
                  <a:schemeClr val="accent1"/>
                </a:solidFill>
                <a:ea typeface="Calibri"/>
              </a:rPr>
              <a:t>«Господь </a:t>
            </a:r>
            <a:r>
              <a:rPr lang="ru-RU" b="1" dirty="0" err="1" smtClean="0">
                <a:solidFill>
                  <a:schemeClr val="accent1"/>
                </a:solidFill>
                <a:ea typeface="Calibri"/>
              </a:rPr>
              <a:t>нашъ</a:t>
            </a:r>
            <a:r>
              <a:rPr lang="ru-RU" b="1" dirty="0" smtClean="0">
                <a:solidFill>
                  <a:schemeClr val="accent1"/>
                </a:solidFill>
                <a:ea typeface="Calibri"/>
              </a:rPr>
              <a:t> </a:t>
            </a:r>
            <a:r>
              <a:rPr lang="ru-RU" b="1" dirty="0" err="1" smtClean="0">
                <a:solidFill>
                  <a:schemeClr val="accent1"/>
                </a:solidFill>
                <a:ea typeface="Calibri"/>
              </a:rPr>
              <a:t>Iисус</a:t>
            </a:r>
            <a:r>
              <a:rPr lang="ru-RU" b="1" dirty="0" smtClean="0">
                <a:solidFill>
                  <a:schemeClr val="accent1"/>
                </a:solidFill>
                <a:ea typeface="Calibri"/>
              </a:rPr>
              <a:t> </a:t>
            </a:r>
            <a:r>
              <a:rPr lang="ru-RU" b="1" dirty="0" err="1" smtClean="0">
                <a:solidFill>
                  <a:schemeClr val="accent1"/>
                </a:solidFill>
                <a:ea typeface="Calibri"/>
              </a:rPr>
              <a:t>Христосъ</a:t>
            </a:r>
            <a:r>
              <a:rPr lang="ru-RU" b="1" dirty="0" smtClean="0">
                <a:solidFill>
                  <a:schemeClr val="accent1"/>
                </a:solidFill>
                <a:ea typeface="Calibri"/>
              </a:rPr>
              <a:t> </a:t>
            </a:r>
            <a:r>
              <a:rPr lang="ru-RU" b="1" dirty="0">
                <a:solidFill>
                  <a:schemeClr val="accent1"/>
                </a:solidFill>
                <a:ea typeface="Calibri"/>
              </a:rPr>
              <a:t>во храме </a:t>
            </a:r>
            <a:r>
              <a:rPr lang="ru-RU" b="1" dirty="0" err="1">
                <a:solidFill>
                  <a:schemeClr val="accent1"/>
                </a:solidFill>
                <a:ea typeface="Calibri"/>
              </a:rPr>
              <a:t>навчаеть</a:t>
            </a:r>
            <a:r>
              <a:rPr lang="ru-RU" b="1" dirty="0">
                <a:solidFill>
                  <a:schemeClr val="accent1"/>
                </a:solidFill>
                <a:ea typeface="Calibri"/>
              </a:rPr>
              <a:t> </a:t>
            </a:r>
            <a:r>
              <a:rPr lang="ru-RU" b="1" dirty="0" err="1">
                <a:solidFill>
                  <a:schemeClr val="accent1"/>
                </a:solidFill>
                <a:ea typeface="Calibri"/>
              </a:rPr>
              <a:t>законовчителей</a:t>
            </a:r>
            <a:r>
              <a:rPr lang="ru-RU" b="1" dirty="0">
                <a:solidFill>
                  <a:schemeClr val="accent1"/>
                </a:solidFill>
                <a:ea typeface="Calibri"/>
              </a:rPr>
              <a:t> </a:t>
            </a:r>
            <a:r>
              <a:rPr lang="ru-RU" b="1" dirty="0" smtClean="0">
                <a:solidFill>
                  <a:schemeClr val="accent1"/>
                </a:solidFill>
                <a:ea typeface="Calibri"/>
              </a:rPr>
              <a:t>иудейских</a:t>
            </a:r>
            <a:r>
              <a:rPr lang="ru-RU" b="1" dirty="0">
                <a:solidFill>
                  <a:schemeClr val="accent1"/>
                </a:solidFill>
                <a:ea typeface="Calibri"/>
              </a:rPr>
              <a:t>» </a:t>
            </a:r>
            <a:r>
              <a:rPr lang="ru-RU" b="1" dirty="0" smtClean="0">
                <a:solidFill>
                  <a:schemeClr val="accent1"/>
                </a:solidFill>
                <a:ea typeface="Calibri"/>
              </a:rPr>
              <a:t>(«</a:t>
            </a:r>
            <a:r>
              <a:rPr lang="ru-RU" b="1" dirty="0" err="1" smtClean="0">
                <a:solidFill>
                  <a:schemeClr val="accent1"/>
                </a:solidFill>
                <a:ea typeface="Calibri"/>
              </a:rPr>
              <a:t>Хрыстос</a:t>
            </a:r>
            <a:r>
              <a:rPr lang="ru-RU" b="1" dirty="0" smtClean="0">
                <a:solidFill>
                  <a:schemeClr val="accent1"/>
                </a:solidFill>
                <a:ea typeface="Calibri"/>
              </a:rPr>
              <a:t> у </a:t>
            </a:r>
            <a:r>
              <a:rPr lang="ru-RU" b="1" dirty="0">
                <a:solidFill>
                  <a:schemeClr val="accent1"/>
                </a:solidFill>
                <a:ea typeface="Calibri"/>
              </a:rPr>
              <a:t>храме</a:t>
            </a:r>
            <a:r>
              <a:rPr lang="ru-RU" b="1" dirty="0" smtClean="0">
                <a:solidFill>
                  <a:schemeClr val="accent1"/>
                </a:solidFill>
                <a:ea typeface="Calibri"/>
              </a:rPr>
              <a:t>»). </a:t>
            </a:r>
            <a:r>
              <a:rPr lang="ru-RU" dirty="0" err="1" smtClean="0">
                <a:ea typeface="Calibri"/>
              </a:rPr>
              <a:t>Тытульны</a:t>
            </a:r>
            <a:r>
              <a:rPr lang="ru-RU" dirty="0" smtClean="0">
                <a:ea typeface="Calibri"/>
              </a:rPr>
              <a:t> л</a:t>
            </a:r>
            <a:r>
              <a:rPr lang="be-BY" dirty="0" smtClean="0">
                <a:ea typeface="Calibri"/>
              </a:rPr>
              <a:t>іс</a:t>
            </a:r>
            <a:r>
              <a:rPr lang="ru-RU" dirty="0" smtClean="0">
                <a:ea typeface="Calibri"/>
              </a:rPr>
              <a:t>т «Канона </a:t>
            </a:r>
            <a:r>
              <a:rPr lang="ru-RU" dirty="0" err="1">
                <a:ea typeface="Calibri"/>
              </a:rPr>
              <a:t>І</a:t>
            </a:r>
            <a:r>
              <a:rPr lang="ru-RU" dirty="0" err="1" smtClean="0">
                <a:ea typeface="Calibri"/>
              </a:rPr>
              <a:t>сусу</a:t>
            </a:r>
            <a:r>
              <a:rPr lang="ru-RU" dirty="0" smtClean="0">
                <a:ea typeface="Calibri"/>
              </a:rPr>
              <a:t>» з «Малой </a:t>
            </a:r>
            <a:r>
              <a:rPr lang="ru-RU" dirty="0" err="1" smtClean="0">
                <a:ea typeface="Calibri"/>
              </a:rPr>
              <a:t>падарожнай</a:t>
            </a:r>
            <a:r>
              <a:rPr lang="ru-RU" dirty="0" smtClean="0">
                <a:ea typeface="Calibri"/>
              </a:rPr>
              <a:t> </a:t>
            </a:r>
            <a:r>
              <a:rPr lang="ru-RU" dirty="0" err="1" smtClean="0">
                <a:ea typeface="Calibri"/>
              </a:rPr>
              <a:t>кніжыцы</a:t>
            </a:r>
            <a:r>
              <a:rPr lang="ru-RU" dirty="0" smtClean="0">
                <a:ea typeface="Calibri"/>
              </a:rPr>
              <a:t>». 1525</a:t>
            </a:r>
            <a:r>
              <a:rPr lang="ru-RU" dirty="0">
                <a:ea typeface="Calibri"/>
              </a:rPr>
              <a:t>. 80х72 </a:t>
            </a:r>
            <a:r>
              <a:rPr lang="ru-RU" dirty="0" smtClean="0">
                <a:ea typeface="Calibri"/>
              </a:rPr>
              <a:t>мм. </a:t>
            </a:r>
            <a:r>
              <a:rPr lang="ru-RU" dirty="0" err="1" smtClean="0">
                <a:ea typeface="Calibri"/>
              </a:rPr>
              <a:t>Ісус</a:t>
            </a:r>
            <a:r>
              <a:rPr lang="ru-RU" dirty="0" smtClean="0">
                <a:ea typeface="Calibri"/>
              </a:rPr>
              <a:t> </a:t>
            </a:r>
            <a:r>
              <a:rPr lang="ru-RU" dirty="0" err="1" smtClean="0">
                <a:ea typeface="Calibri"/>
              </a:rPr>
              <a:t>Хрыстос</a:t>
            </a:r>
            <a:r>
              <a:rPr lang="ru-RU" dirty="0" smtClean="0">
                <a:ea typeface="Calibri"/>
              </a:rPr>
              <a:t> </a:t>
            </a:r>
            <a:r>
              <a:rPr lang="ru-RU" dirty="0" err="1" smtClean="0">
                <a:ea typeface="Calibri"/>
              </a:rPr>
              <a:t>гутарыць</a:t>
            </a:r>
            <a:r>
              <a:rPr lang="ru-RU" dirty="0" smtClean="0">
                <a:ea typeface="Calibri"/>
              </a:rPr>
              <a:t> у храме з </a:t>
            </a:r>
            <a:r>
              <a:rPr lang="ru-RU" dirty="0" err="1" smtClean="0">
                <a:ea typeface="Calibri"/>
              </a:rPr>
              <a:t>вучонымі</a:t>
            </a:r>
            <a:r>
              <a:rPr lang="ru-RU" dirty="0" smtClean="0">
                <a:ea typeface="Calibri"/>
              </a:rPr>
              <a:t> </a:t>
            </a:r>
            <a:r>
              <a:rPr lang="ru-RU" dirty="0" err="1" smtClean="0">
                <a:ea typeface="Calibri"/>
              </a:rPr>
              <a:t>мужамі</a:t>
            </a:r>
            <a:r>
              <a:rPr lang="ru-RU" dirty="0" smtClean="0">
                <a:ea typeface="Calibri"/>
              </a:rPr>
              <a:t>. </a:t>
            </a:r>
            <a:r>
              <a:rPr lang="ru-RU" dirty="0">
                <a:ea typeface="Calibri"/>
              </a:rPr>
              <a:t>На гравюры </a:t>
            </a:r>
            <a:r>
              <a:rPr lang="ru-RU" dirty="0" err="1">
                <a:ea typeface="Calibri"/>
              </a:rPr>
              <a:t>малюнак</a:t>
            </a:r>
            <a:r>
              <a:rPr lang="ru-RU" dirty="0">
                <a:ea typeface="Calibri"/>
              </a:rPr>
              <a:t> </a:t>
            </a:r>
            <a:r>
              <a:rPr lang="ru-RU" dirty="0" err="1" smtClean="0">
                <a:ea typeface="Calibri"/>
              </a:rPr>
              <a:t>інтэр’ера</a:t>
            </a:r>
            <a:r>
              <a:rPr lang="ru-RU" dirty="0" smtClean="0">
                <a:ea typeface="Calibri"/>
              </a:rPr>
              <a:t> </a:t>
            </a:r>
            <a:r>
              <a:rPr lang="ru-RU" dirty="0">
                <a:ea typeface="Calibri"/>
              </a:rPr>
              <a:t>храма, у </a:t>
            </a:r>
            <a:r>
              <a:rPr lang="ru-RU" dirty="0" err="1">
                <a:ea typeface="Calibri"/>
              </a:rPr>
              <a:t>цэнтры</a:t>
            </a:r>
            <a:r>
              <a:rPr lang="ru-RU" dirty="0">
                <a:ea typeface="Calibri"/>
              </a:rPr>
              <a:t> на троне </a:t>
            </a:r>
            <a:r>
              <a:rPr lang="ru-RU" dirty="0" err="1">
                <a:ea typeface="Calibri"/>
              </a:rPr>
              <a:t>сядзіць</a:t>
            </a:r>
            <a:r>
              <a:rPr lang="ru-RU" dirty="0">
                <a:ea typeface="Calibri"/>
              </a:rPr>
              <a:t> </a:t>
            </a:r>
            <a:r>
              <a:rPr lang="ru-RU" dirty="0" err="1" smtClean="0">
                <a:ea typeface="Calibri"/>
              </a:rPr>
              <a:t>Ісус</a:t>
            </a:r>
            <a:r>
              <a:rPr lang="ru-RU" dirty="0">
                <a:ea typeface="Calibri"/>
              </a:rPr>
              <a:t>, справа і </a:t>
            </a:r>
            <a:r>
              <a:rPr lang="ru-RU" dirty="0" err="1">
                <a:ea typeface="Calibri"/>
              </a:rPr>
              <a:t>злева</a:t>
            </a:r>
            <a:r>
              <a:rPr lang="ru-RU" dirty="0">
                <a:ea typeface="Calibri"/>
              </a:rPr>
              <a:t> ад </a:t>
            </a:r>
            <a:r>
              <a:rPr lang="ru-RU" dirty="0" err="1">
                <a:ea typeface="Calibri"/>
              </a:rPr>
              <a:t>яго</a:t>
            </a:r>
            <a:r>
              <a:rPr lang="ru-RU" dirty="0">
                <a:ea typeface="Calibri"/>
              </a:rPr>
              <a:t> </a:t>
            </a:r>
            <a:r>
              <a:rPr lang="ru-RU" dirty="0" err="1" smtClean="0">
                <a:ea typeface="Calibri"/>
              </a:rPr>
              <a:t>настаўнікі</a:t>
            </a:r>
            <a:r>
              <a:rPr lang="ru-RU" dirty="0" smtClean="0">
                <a:ea typeface="Calibri"/>
              </a:rPr>
              <a:t>, </a:t>
            </a:r>
            <a:r>
              <a:rPr lang="ru-RU" dirty="0">
                <a:ea typeface="Calibri"/>
              </a:rPr>
              <a:t>на </a:t>
            </a:r>
            <a:r>
              <a:rPr lang="ru-RU" dirty="0" err="1">
                <a:ea typeface="Calibri"/>
              </a:rPr>
              <a:t>іх</a:t>
            </a:r>
            <a:r>
              <a:rPr lang="ru-RU" dirty="0">
                <a:ea typeface="Calibri"/>
              </a:rPr>
              <a:t> </a:t>
            </a:r>
            <a:r>
              <a:rPr lang="ru-RU" dirty="0" err="1">
                <a:ea typeface="Calibri"/>
              </a:rPr>
              <a:t>тварах</a:t>
            </a:r>
            <a:r>
              <a:rPr lang="ru-RU" dirty="0">
                <a:ea typeface="Calibri"/>
              </a:rPr>
              <a:t> </a:t>
            </a:r>
            <a:r>
              <a:rPr lang="ru-RU" dirty="0" err="1">
                <a:ea typeface="Calibri"/>
              </a:rPr>
              <a:t>адбілася</a:t>
            </a:r>
            <a:r>
              <a:rPr lang="ru-RU" dirty="0">
                <a:ea typeface="Calibri"/>
              </a:rPr>
              <a:t> </a:t>
            </a:r>
            <a:r>
              <a:rPr lang="ru-RU" dirty="0" err="1">
                <a:ea typeface="Calibri"/>
              </a:rPr>
              <a:t>здзіўленне</a:t>
            </a:r>
            <a:r>
              <a:rPr lang="ru-RU" dirty="0">
                <a:ea typeface="Calibri"/>
              </a:rPr>
              <a:t> і </a:t>
            </a:r>
            <a:r>
              <a:rPr lang="ru-RU" dirty="0" err="1">
                <a:ea typeface="Calibri"/>
              </a:rPr>
              <a:t>нейкая</a:t>
            </a:r>
            <a:r>
              <a:rPr lang="ru-RU" dirty="0">
                <a:ea typeface="Calibri"/>
              </a:rPr>
              <a:t> </a:t>
            </a:r>
            <a:r>
              <a:rPr lang="ru-RU" dirty="0" err="1">
                <a:ea typeface="Calibri"/>
              </a:rPr>
              <a:t>разгубленасць</a:t>
            </a:r>
            <a:r>
              <a:rPr lang="ru-RU" dirty="0">
                <a:ea typeface="Calibri"/>
              </a:rPr>
              <a:t>. Звонку </a:t>
            </a:r>
            <a:r>
              <a:rPr lang="ru-RU" dirty="0" err="1">
                <a:ea typeface="Calibri"/>
              </a:rPr>
              <a:t>праз</a:t>
            </a:r>
            <a:r>
              <a:rPr lang="ru-RU" dirty="0">
                <a:ea typeface="Calibri"/>
              </a:rPr>
              <a:t> </a:t>
            </a:r>
            <a:r>
              <a:rPr lang="ru-RU" dirty="0" err="1">
                <a:ea typeface="Calibri"/>
              </a:rPr>
              <a:t>акно</a:t>
            </a:r>
            <a:r>
              <a:rPr lang="ru-RU" dirty="0">
                <a:ea typeface="Calibri"/>
              </a:rPr>
              <a:t> на </a:t>
            </a:r>
            <a:r>
              <a:rPr lang="ru-RU" dirty="0" err="1">
                <a:ea typeface="Calibri"/>
              </a:rPr>
              <a:t>Ісуса</a:t>
            </a:r>
            <a:r>
              <a:rPr lang="ru-RU" dirty="0">
                <a:ea typeface="Calibri"/>
              </a:rPr>
              <a:t> з </a:t>
            </a:r>
            <a:r>
              <a:rPr lang="ru-RU" dirty="0" err="1">
                <a:ea typeface="Calibri"/>
              </a:rPr>
              <a:t>замілаваннем</a:t>
            </a:r>
            <a:r>
              <a:rPr lang="ru-RU" dirty="0">
                <a:ea typeface="Calibri"/>
              </a:rPr>
              <a:t> </a:t>
            </a:r>
            <a:r>
              <a:rPr lang="ru-RU" dirty="0" err="1">
                <a:ea typeface="Calibri"/>
              </a:rPr>
              <a:t>глядзіць</a:t>
            </a:r>
            <a:r>
              <a:rPr lang="ru-RU" dirty="0">
                <a:ea typeface="Calibri"/>
              </a:rPr>
              <a:t> </a:t>
            </a:r>
            <a:r>
              <a:rPr lang="ru-RU" dirty="0" err="1">
                <a:ea typeface="Calibri"/>
              </a:rPr>
              <a:t>маці</a:t>
            </a:r>
            <a:r>
              <a:rPr lang="ru-RU" dirty="0">
                <a:ea typeface="Calibri"/>
              </a:rPr>
              <a:t>. </a:t>
            </a:r>
            <a:r>
              <a:rPr lang="ru-RU" dirty="0" err="1">
                <a:ea typeface="Calibri"/>
              </a:rPr>
              <a:t>Выяўленча-вобразным</a:t>
            </a:r>
            <a:r>
              <a:rPr lang="ru-RU" dirty="0">
                <a:ea typeface="Calibri"/>
              </a:rPr>
              <a:t> ладам гравюра </a:t>
            </a:r>
            <a:r>
              <a:rPr lang="ru-RU" dirty="0" err="1">
                <a:ea typeface="Calibri"/>
              </a:rPr>
              <a:t>супадае</a:t>
            </a:r>
            <a:r>
              <a:rPr lang="ru-RU" dirty="0">
                <a:ea typeface="Calibri"/>
              </a:rPr>
              <a:t> з </a:t>
            </a:r>
            <a:r>
              <a:rPr lang="ru-RU" dirty="0" err="1">
                <a:ea typeface="Calibri"/>
              </a:rPr>
              <a:t>аналагічнай</a:t>
            </a:r>
            <a:r>
              <a:rPr lang="ru-RU" dirty="0">
                <a:ea typeface="Calibri"/>
              </a:rPr>
              <a:t> </a:t>
            </a:r>
            <a:r>
              <a:rPr lang="ru-RU" dirty="0" err="1">
                <a:ea typeface="Calibri"/>
              </a:rPr>
              <a:t>ілюстрацыяй</a:t>
            </a:r>
            <a:r>
              <a:rPr lang="ru-RU" dirty="0">
                <a:ea typeface="Calibri"/>
              </a:rPr>
              <a:t> з «</a:t>
            </a:r>
            <a:r>
              <a:rPr lang="ru-RU" dirty="0" err="1">
                <a:ea typeface="Calibri"/>
              </a:rPr>
              <a:t>Сусветнай</a:t>
            </a:r>
            <a:r>
              <a:rPr lang="ru-RU" dirty="0">
                <a:ea typeface="Calibri"/>
              </a:rPr>
              <a:t> </a:t>
            </a:r>
            <a:r>
              <a:rPr lang="ru-RU" dirty="0" err="1">
                <a:ea typeface="Calibri"/>
              </a:rPr>
              <a:t>хронікі</a:t>
            </a:r>
            <a:r>
              <a:rPr lang="ru-RU" dirty="0">
                <a:ea typeface="Calibri"/>
              </a:rPr>
              <a:t>» </a:t>
            </a:r>
            <a:r>
              <a:rPr lang="ru-RU" dirty="0" smtClean="0">
                <a:ea typeface="Calibri"/>
              </a:rPr>
              <a:t>Х.</a:t>
            </a:r>
            <a:r>
              <a:rPr lang="ru-RU" dirty="0" smtClean="0">
                <a:ea typeface="Calibri"/>
              </a:rPr>
              <a:t> </a:t>
            </a:r>
            <a:r>
              <a:rPr lang="ru-RU" dirty="0" err="1" smtClean="0">
                <a:ea typeface="Calibri"/>
              </a:rPr>
              <a:t>Шэдэля</a:t>
            </a:r>
            <a:r>
              <a:rPr lang="ru-RU" dirty="0" smtClean="0">
                <a:ea typeface="Calibri"/>
              </a:rPr>
              <a:t> </a:t>
            </a:r>
            <a:r>
              <a:rPr lang="ru-RU" dirty="0">
                <a:ea typeface="Calibri"/>
              </a:rPr>
              <a:t>(Нюрнберг, 1493, </a:t>
            </a:r>
            <a:r>
              <a:rPr lang="ru-RU" dirty="0" err="1">
                <a:ea typeface="Calibri"/>
              </a:rPr>
              <a:t>друкарня</a:t>
            </a:r>
            <a:r>
              <a:rPr lang="ru-RU" dirty="0">
                <a:ea typeface="Calibri"/>
              </a:rPr>
              <a:t> </a:t>
            </a:r>
            <a:r>
              <a:rPr lang="ru-RU" dirty="0" err="1" smtClean="0">
                <a:ea typeface="Calibri"/>
              </a:rPr>
              <a:t>Кобергераў</a:t>
            </a:r>
            <a:r>
              <a:rPr lang="ru-RU" dirty="0" smtClean="0">
                <a:ea typeface="Calibri"/>
              </a:rPr>
              <a:t>). </a:t>
            </a:r>
            <a:r>
              <a:rPr lang="ru-RU" dirty="0" err="1">
                <a:ea typeface="Calibri"/>
              </a:rPr>
              <a:t>Арыгінал</a:t>
            </a:r>
            <a:r>
              <a:rPr lang="ru-RU" dirty="0">
                <a:ea typeface="Calibri"/>
              </a:rPr>
              <a:t> </a:t>
            </a:r>
            <a:r>
              <a:rPr lang="ru-RU" dirty="0" err="1">
                <a:ea typeface="Calibri"/>
              </a:rPr>
              <a:t>хутчэй</a:t>
            </a:r>
            <a:r>
              <a:rPr lang="ru-RU" dirty="0">
                <a:ea typeface="Calibri"/>
              </a:rPr>
              <a:t> за </a:t>
            </a:r>
            <a:r>
              <a:rPr lang="ru-RU" dirty="0" err="1">
                <a:ea typeface="Calibri"/>
              </a:rPr>
              <a:t>ўсё</a:t>
            </a:r>
            <a:r>
              <a:rPr lang="ru-RU" dirty="0">
                <a:ea typeface="Calibri"/>
              </a:rPr>
              <a:t> </a:t>
            </a:r>
            <a:r>
              <a:rPr lang="ru-RU" dirty="0" err="1">
                <a:ea typeface="Calibri"/>
              </a:rPr>
              <a:t>выканаў</a:t>
            </a:r>
            <a:r>
              <a:rPr lang="ru-RU" dirty="0">
                <a:ea typeface="Calibri"/>
              </a:rPr>
              <a:t> </a:t>
            </a:r>
            <a:r>
              <a:rPr lang="ru-RU" dirty="0" err="1" smtClean="0">
                <a:ea typeface="Calibri"/>
              </a:rPr>
              <a:t>настаўнік</a:t>
            </a:r>
            <a:r>
              <a:rPr lang="ru-RU" dirty="0" smtClean="0">
                <a:ea typeface="Calibri"/>
              </a:rPr>
              <a:t> А. </a:t>
            </a:r>
            <a:r>
              <a:rPr lang="ru-RU" dirty="0" err="1" smtClean="0">
                <a:ea typeface="Calibri"/>
              </a:rPr>
              <a:t>Дзюрэра</a:t>
            </a:r>
            <a:r>
              <a:rPr lang="ru-RU" dirty="0" smtClean="0">
                <a:ea typeface="Calibri"/>
              </a:rPr>
              <a:t> </a:t>
            </a:r>
            <a:r>
              <a:rPr lang="ru-RU" dirty="0" smtClean="0">
                <a:ea typeface="Calibri"/>
                <a:sym typeface="Symbol"/>
              </a:rPr>
              <a:t></a:t>
            </a:r>
            <a:r>
              <a:rPr lang="ru-RU" dirty="0" smtClean="0">
                <a:ea typeface="Calibri"/>
              </a:rPr>
              <a:t> </a:t>
            </a:r>
            <a:r>
              <a:rPr lang="ru-RU" dirty="0">
                <a:ea typeface="Calibri"/>
              </a:rPr>
              <a:t>М. </a:t>
            </a:r>
            <a:r>
              <a:rPr lang="ru-RU" dirty="0" err="1" smtClean="0">
                <a:ea typeface="Calibri"/>
              </a:rPr>
              <a:t>Вольгемут</a:t>
            </a:r>
            <a:r>
              <a:rPr lang="ru-RU" dirty="0" smtClean="0">
                <a:ea typeface="Calibri"/>
              </a:rPr>
              <a:t>. </a:t>
            </a:r>
            <a:r>
              <a:rPr lang="ru-RU" dirty="0" err="1">
                <a:ea typeface="Calibri"/>
              </a:rPr>
              <a:t>Аналіз</a:t>
            </a:r>
            <a:r>
              <a:rPr lang="ru-RU" dirty="0">
                <a:ea typeface="Calibri"/>
              </a:rPr>
              <a:t> стану </a:t>
            </a:r>
            <a:r>
              <a:rPr lang="ru-RU" dirty="0" err="1" smtClean="0">
                <a:ea typeface="Calibri"/>
              </a:rPr>
              <a:t>ксілаграфічных</a:t>
            </a:r>
            <a:r>
              <a:rPr lang="ru-RU" dirty="0" smtClean="0">
                <a:ea typeface="Calibri"/>
              </a:rPr>
              <a:t> </a:t>
            </a:r>
            <a:r>
              <a:rPr lang="ru-RU" dirty="0" err="1">
                <a:ea typeface="Calibri"/>
              </a:rPr>
              <a:t>дошак</a:t>
            </a:r>
            <a:r>
              <a:rPr lang="ru-RU" dirty="0">
                <a:ea typeface="Calibri"/>
              </a:rPr>
              <a:t> </a:t>
            </a:r>
            <a:r>
              <a:rPr lang="ru-RU" dirty="0" err="1">
                <a:ea typeface="Calibri"/>
              </a:rPr>
              <a:t>дазваляе</a:t>
            </a:r>
            <a:r>
              <a:rPr lang="ru-RU" dirty="0">
                <a:ea typeface="Calibri"/>
              </a:rPr>
              <a:t> </a:t>
            </a:r>
            <a:r>
              <a:rPr lang="ru-RU" dirty="0" err="1">
                <a:ea typeface="Calibri"/>
              </a:rPr>
              <a:t>меркаваць</a:t>
            </a:r>
            <a:r>
              <a:rPr lang="ru-RU" dirty="0">
                <a:ea typeface="Calibri"/>
              </a:rPr>
              <a:t>, </a:t>
            </a:r>
            <a:r>
              <a:rPr lang="ru-RU" dirty="0" err="1">
                <a:ea typeface="Calibri"/>
              </a:rPr>
              <a:t>што</a:t>
            </a:r>
            <a:r>
              <a:rPr lang="ru-RU" dirty="0">
                <a:ea typeface="Calibri"/>
              </a:rPr>
              <a:t> </a:t>
            </a:r>
            <a:r>
              <a:rPr lang="ru-RU" dirty="0" err="1">
                <a:ea typeface="Calibri"/>
              </a:rPr>
              <a:t>друкары</a:t>
            </a:r>
            <a:r>
              <a:rPr lang="ru-RU" dirty="0">
                <a:ea typeface="Calibri"/>
              </a:rPr>
              <a:t> Скарыны </a:t>
            </a:r>
            <a:r>
              <a:rPr lang="ru-RU" dirty="0" err="1">
                <a:ea typeface="Calibri"/>
              </a:rPr>
              <a:t>ўзялі</a:t>
            </a:r>
            <a:r>
              <a:rPr lang="ru-RU" dirty="0">
                <a:ea typeface="Calibri"/>
              </a:rPr>
              <a:t> </a:t>
            </a:r>
            <a:r>
              <a:rPr lang="ru-RU" dirty="0" err="1">
                <a:ea typeface="Calibri"/>
              </a:rPr>
              <a:t>іх</a:t>
            </a:r>
            <a:r>
              <a:rPr lang="ru-RU" dirty="0">
                <a:ea typeface="Calibri"/>
              </a:rPr>
              <a:t> з </a:t>
            </a:r>
            <a:r>
              <a:rPr lang="ru-RU" dirty="0" err="1">
                <a:ea typeface="Calibri"/>
              </a:rPr>
              <a:t>друкарні</a:t>
            </a:r>
            <a:r>
              <a:rPr lang="ru-RU" dirty="0">
                <a:ea typeface="Calibri"/>
              </a:rPr>
              <a:t> </a:t>
            </a:r>
            <a:r>
              <a:rPr lang="ru-RU" dirty="0" err="1" smtClean="0">
                <a:ea typeface="Calibri"/>
              </a:rPr>
              <a:t>Кобергераў</a:t>
            </a:r>
            <a:r>
              <a:rPr lang="ru-RU" dirty="0" smtClean="0">
                <a:ea typeface="Calibri"/>
              </a:rPr>
              <a:t>. </a:t>
            </a:r>
            <a:r>
              <a:rPr lang="be-BY" dirty="0"/>
              <a:t>Гравюра </a:t>
            </a:r>
            <a:r>
              <a:rPr lang="be-BY" dirty="0" smtClean="0"/>
              <a:t>нагадвае </a:t>
            </a:r>
            <a:r>
              <a:rPr lang="be-BY" dirty="0"/>
              <a:t>«Дыспут» </a:t>
            </a:r>
            <a:r>
              <a:rPr lang="be-BY" dirty="0" smtClean="0"/>
              <a:t>(з другой групы).</a:t>
            </a:r>
            <a:endParaRPr lang="ru-RU" dirty="0"/>
          </a:p>
          <a:p>
            <a:endParaRPr lang="ru-RU" dirty="0"/>
          </a:p>
        </p:txBody>
      </p:sp>
      <p:pic>
        <p:nvPicPr>
          <p:cNvPr id="20482" name="Picture 2" descr="D:\майкевич ю\проекты\скорина\гравюры\Image-47.jpg"/>
          <p:cNvPicPr>
            <a:picLocks noChangeAspect="1" noChangeArrowheads="1"/>
          </p:cNvPicPr>
          <p:nvPr/>
        </p:nvPicPr>
        <p:blipFill rotWithShape="1">
          <a:blip r:embed="rId2" cstate="print">
            <a:extLst>
              <a:ext uri="{28A0092B-C50C-407E-A947-70E740481C1C}">
                <a14:useLocalDpi xmlns="" xmlns:a14="http://schemas.microsoft.com/office/drawing/2010/main" val="0"/>
              </a:ext>
            </a:extLst>
          </a:blip>
          <a:srcRect l="4482" t="3389" r="3607" b="4500"/>
          <a:stretch/>
        </p:blipFill>
        <p:spPr bwMode="auto">
          <a:xfrm>
            <a:off x="5871246" y="1340768"/>
            <a:ext cx="3244174" cy="3888431"/>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46873694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0" y="31629"/>
            <a:ext cx="5724128" cy="4693516"/>
          </a:xfrm>
        </p:spPr>
        <p:txBody>
          <a:bodyPr>
            <a:noAutofit/>
          </a:bodyPr>
          <a:lstStyle/>
          <a:p>
            <a:pPr algn="just"/>
            <a:r>
              <a:rPr lang="ru-RU" sz="2300" b="1" dirty="0">
                <a:solidFill>
                  <a:schemeClr val="accent1"/>
                </a:solidFill>
                <a:ea typeface="Calibri"/>
              </a:rPr>
              <a:t>«</a:t>
            </a:r>
            <a:r>
              <a:rPr lang="ru-RU" sz="2300" b="1" dirty="0" err="1">
                <a:solidFill>
                  <a:schemeClr val="accent1"/>
                </a:solidFill>
                <a:ea typeface="Calibri"/>
              </a:rPr>
              <a:t>Светый</a:t>
            </a:r>
            <a:r>
              <a:rPr lang="ru-RU" sz="2300" b="1" dirty="0">
                <a:solidFill>
                  <a:schemeClr val="accent1"/>
                </a:solidFill>
                <a:ea typeface="Calibri"/>
              </a:rPr>
              <a:t> </a:t>
            </a:r>
            <a:r>
              <a:rPr lang="ru-RU" sz="2300" b="1" dirty="0" err="1">
                <a:solidFill>
                  <a:schemeClr val="accent1"/>
                </a:solidFill>
                <a:ea typeface="Calibri"/>
              </a:rPr>
              <a:t>Iоанъ</a:t>
            </a:r>
            <a:r>
              <a:rPr lang="ru-RU" sz="2300" b="1" dirty="0">
                <a:solidFill>
                  <a:schemeClr val="accent1"/>
                </a:solidFill>
                <a:ea typeface="Calibri"/>
              </a:rPr>
              <a:t> </a:t>
            </a:r>
            <a:r>
              <a:rPr lang="ru-RU" sz="2300" b="1" dirty="0" err="1">
                <a:solidFill>
                  <a:schemeClr val="accent1"/>
                </a:solidFill>
                <a:ea typeface="Calibri"/>
              </a:rPr>
              <a:t>Предътеча</a:t>
            </a:r>
            <a:r>
              <a:rPr lang="ru-RU" sz="2300" b="1" dirty="0">
                <a:solidFill>
                  <a:schemeClr val="accent1"/>
                </a:solidFill>
                <a:ea typeface="Calibri"/>
              </a:rPr>
              <a:t> </a:t>
            </a:r>
            <a:r>
              <a:rPr lang="ru-RU" sz="2300" b="1" dirty="0" err="1">
                <a:solidFill>
                  <a:schemeClr val="accent1"/>
                </a:solidFill>
                <a:ea typeface="Calibri"/>
              </a:rPr>
              <a:t>крещаеть</a:t>
            </a:r>
            <a:r>
              <a:rPr lang="ru-RU" sz="2300" b="1" dirty="0">
                <a:solidFill>
                  <a:schemeClr val="accent1"/>
                </a:solidFill>
                <a:ea typeface="Calibri"/>
              </a:rPr>
              <a:t> во </a:t>
            </a:r>
            <a:r>
              <a:rPr lang="ru-RU" sz="2300" b="1" dirty="0" err="1">
                <a:solidFill>
                  <a:schemeClr val="accent1"/>
                </a:solidFill>
                <a:ea typeface="Calibri"/>
              </a:rPr>
              <a:t>Йордани</a:t>
            </a:r>
            <a:r>
              <a:rPr lang="ru-RU" sz="2300" b="1" dirty="0">
                <a:solidFill>
                  <a:schemeClr val="accent1"/>
                </a:solidFill>
                <a:ea typeface="Calibri"/>
              </a:rPr>
              <a:t> господа нашего Иисуса Христа» </a:t>
            </a:r>
            <a:r>
              <a:rPr lang="ru-RU" sz="2300" b="1" dirty="0" smtClean="0">
                <a:solidFill>
                  <a:schemeClr val="accent1"/>
                </a:solidFill>
                <a:ea typeface="Calibri"/>
              </a:rPr>
              <a:t>(«</a:t>
            </a:r>
            <a:r>
              <a:rPr lang="ru-RU" sz="2300" b="1" dirty="0" err="1" smtClean="0">
                <a:solidFill>
                  <a:schemeClr val="accent1"/>
                </a:solidFill>
                <a:ea typeface="Calibri"/>
              </a:rPr>
              <a:t>Хрышчэнне</a:t>
            </a:r>
            <a:r>
              <a:rPr lang="ru-RU" sz="2300" b="1" dirty="0" smtClean="0">
                <a:solidFill>
                  <a:schemeClr val="accent1"/>
                </a:solidFill>
                <a:ea typeface="Calibri"/>
              </a:rPr>
              <a:t> </a:t>
            </a:r>
            <a:r>
              <a:rPr lang="ru-RU" sz="2300" b="1" dirty="0">
                <a:solidFill>
                  <a:schemeClr val="accent1"/>
                </a:solidFill>
                <a:ea typeface="Calibri"/>
              </a:rPr>
              <a:t>ў </a:t>
            </a:r>
            <a:r>
              <a:rPr lang="be-BY" sz="2300" b="1" dirty="0">
                <a:solidFill>
                  <a:schemeClr val="accent1"/>
                </a:solidFill>
                <a:ea typeface="Calibri"/>
              </a:rPr>
              <a:t>Іардане</a:t>
            </a:r>
            <a:r>
              <a:rPr lang="ru-RU" sz="2300" b="1" dirty="0">
                <a:solidFill>
                  <a:schemeClr val="accent1"/>
                </a:solidFill>
                <a:ea typeface="Calibri"/>
              </a:rPr>
              <a:t>»). </a:t>
            </a:r>
            <a:r>
              <a:rPr lang="ru-RU" sz="2300" dirty="0" err="1">
                <a:ea typeface="Calibri"/>
              </a:rPr>
              <a:t>Тытульны</a:t>
            </a:r>
            <a:r>
              <a:rPr lang="ru-RU" sz="2300" dirty="0">
                <a:ea typeface="Calibri"/>
              </a:rPr>
              <a:t> </a:t>
            </a:r>
            <a:r>
              <a:rPr lang="ru-RU" sz="2300" dirty="0" err="1">
                <a:ea typeface="Calibri"/>
              </a:rPr>
              <a:t>ліст</a:t>
            </a:r>
            <a:r>
              <a:rPr lang="ru-RU" sz="2300" dirty="0">
                <a:ea typeface="Calibri"/>
              </a:rPr>
              <a:t> «Канона </a:t>
            </a:r>
            <a:r>
              <a:rPr lang="ru-RU" sz="2300" dirty="0" err="1">
                <a:ea typeface="Calibri"/>
              </a:rPr>
              <a:t>Іаану</a:t>
            </a:r>
            <a:r>
              <a:rPr lang="ru-RU" sz="2300" dirty="0">
                <a:ea typeface="Calibri"/>
              </a:rPr>
              <a:t> </a:t>
            </a:r>
            <a:r>
              <a:rPr lang="ru-RU" sz="2300" dirty="0" err="1">
                <a:ea typeface="Calibri"/>
              </a:rPr>
              <a:t>Хрысціцелю</a:t>
            </a:r>
            <a:r>
              <a:rPr lang="ru-RU" sz="2300" dirty="0">
                <a:ea typeface="Calibri"/>
              </a:rPr>
              <a:t>» з «Малой </a:t>
            </a:r>
            <a:r>
              <a:rPr lang="ru-RU" sz="2300" dirty="0" err="1">
                <a:ea typeface="Calibri"/>
              </a:rPr>
              <a:t>падарожнай</a:t>
            </a:r>
            <a:r>
              <a:rPr lang="ru-RU" sz="2300" dirty="0">
                <a:ea typeface="Calibri"/>
              </a:rPr>
              <a:t> </a:t>
            </a:r>
            <a:r>
              <a:rPr lang="ru-RU" sz="2300" dirty="0" err="1">
                <a:ea typeface="Calibri"/>
              </a:rPr>
              <a:t>кніжыцы</a:t>
            </a:r>
            <a:r>
              <a:rPr lang="ru-RU" sz="2300" dirty="0">
                <a:ea typeface="Calibri"/>
              </a:rPr>
              <a:t>». </a:t>
            </a:r>
            <a:r>
              <a:rPr lang="ru-RU" sz="2300" dirty="0" smtClean="0">
                <a:ea typeface="Calibri"/>
              </a:rPr>
              <a:t>1525 г. </a:t>
            </a:r>
            <a:r>
              <a:rPr lang="ru-RU" sz="2300" dirty="0">
                <a:ea typeface="Calibri"/>
              </a:rPr>
              <a:t>72х79 мм. </a:t>
            </a:r>
            <a:r>
              <a:rPr lang="ru-RU" sz="2300" dirty="0" err="1">
                <a:ea typeface="Calibri"/>
              </a:rPr>
              <a:t>Іаан</a:t>
            </a:r>
            <a:r>
              <a:rPr lang="ru-RU" sz="2300" dirty="0">
                <a:ea typeface="Calibri"/>
              </a:rPr>
              <a:t> </a:t>
            </a:r>
            <a:r>
              <a:rPr lang="ru-RU" sz="2300" dirty="0" err="1" smtClean="0">
                <a:ea typeface="Calibri"/>
              </a:rPr>
              <a:t>Прадцеча</a:t>
            </a:r>
            <a:r>
              <a:rPr lang="ru-RU" sz="2300" dirty="0" smtClean="0">
                <a:ea typeface="Calibri"/>
              </a:rPr>
              <a:t> </a:t>
            </a:r>
            <a:r>
              <a:rPr lang="ru-RU" sz="2300" dirty="0">
                <a:ea typeface="Calibri"/>
              </a:rPr>
              <a:t>(</a:t>
            </a:r>
            <a:r>
              <a:rPr lang="ru-RU" sz="2300" dirty="0" err="1">
                <a:ea typeface="Calibri"/>
              </a:rPr>
              <a:t>папярэднік</a:t>
            </a:r>
            <a:r>
              <a:rPr lang="ru-RU" sz="2300" dirty="0">
                <a:ea typeface="Calibri"/>
              </a:rPr>
              <a:t>) </a:t>
            </a:r>
            <a:r>
              <a:rPr lang="ru-RU" sz="2300" dirty="0" err="1">
                <a:ea typeface="Calibri"/>
              </a:rPr>
              <a:t>уводзіць</a:t>
            </a:r>
            <a:r>
              <a:rPr lang="ru-RU" sz="2300" dirty="0">
                <a:ea typeface="Calibri"/>
              </a:rPr>
              <a:t> </a:t>
            </a:r>
            <a:r>
              <a:rPr lang="ru-RU" sz="2300" dirty="0" err="1">
                <a:ea typeface="Calibri"/>
              </a:rPr>
              <a:t>абрад</a:t>
            </a:r>
            <a:r>
              <a:rPr lang="ru-RU" sz="2300" dirty="0">
                <a:ea typeface="Calibri"/>
              </a:rPr>
              <a:t> </a:t>
            </a:r>
            <a:r>
              <a:rPr lang="ru-RU" sz="2300" dirty="0" err="1">
                <a:ea typeface="Calibri"/>
              </a:rPr>
              <a:t>хрышчэння</a:t>
            </a:r>
            <a:r>
              <a:rPr lang="ru-RU" sz="2300" dirty="0">
                <a:ea typeface="Calibri"/>
              </a:rPr>
              <a:t> як </a:t>
            </a:r>
            <a:r>
              <a:rPr lang="ru-RU" sz="2300" dirty="0" err="1">
                <a:ea typeface="Calibri"/>
              </a:rPr>
              <a:t>сімвал</a:t>
            </a:r>
            <a:r>
              <a:rPr lang="ru-RU" sz="2300" dirty="0">
                <a:ea typeface="Calibri"/>
              </a:rPr>
              <a:t> </a:t>
            </a:r>
            <a:r>
              <a:rPr lang="ru-RU" sz="2300" dirty="0" err="1">
                <a:ea typeface="Calibri"/>
              </a:rPr>
              <a:t>духоўнага</a:t>
            </a:r>
            <a:r>
              <a:rPr lang="ru-RU" sz="2300" dirty="0">
                <a:ea typeface="Calibri"/>
              </a:rPr>
              <a:t> </a:t>
            </a:r>
            <a:r>
              <a:rPr lang="ru-RU" sz="2300" dirty="0" err="1">
                <a:ea typeface="Calibri"/>
              </a:rPr>
              <a:t>ачышчэння</a:t>
            </a:r>
            <a:r>
              <a:rPr lang="ru-RU" sz="2300" dirty="0">
                <a:ea typeface="Calibri"/>
              </a:rPr>
              <a:t>. На гравюры </a:t>
            </a:r>
            <a:r>
              <a:rPr lang="ru-RU" sz="2300" dirty="0" err="1">
                <a:ea typeface="Calibri"/>
              </a:rPr>
              <a:t>адлюстраваны</a:t>
            </a:r>
            <a:r>
              <a:rPr lang="ru-RU" sz="2300" dirty="0">
                <a:ea typeface="Calibri"/>
              </a:rPr>
              <a:t> </a:t>
            </a:r>
            <a:r>
              <a:rPr lang="ru-RU" sz="2300" dirty="0" err="1">
                <a:ea typeface="Calibri"/>
              </a:rPr>
              <a:t>момант</a:t>
            </a:r>
            <a:r>
              <a:rPr lang="ru-RU" sz="2300" dirty="0">
                <a:ea typeface="Calibri"/>
              </a:rPr>
              <a:t>, </a:t>
            </a:r>
            <a:r>
              <a:rPr lang="ru-RU" sz="2300" dirty="0" err="1">
                <a:ea typeface="Calibri"/>
              </a:rPr>
              <a:t>калі</a:t>
            </a:r>
            <a:r>
              <a:rPr lang="ru-RU" sz="2300" dirty="0">
                <a:ea typeface="Calibri"/>
              </a:rPr>
              <a:t> </a:t>
            </a:r>
            <a:r>
              <a:rPr lang="ru-RU" sz="2300" dirty="0" err="1">
                <a:ea typeface="Calibri"/>
              </a:rPr>
              <a:t>Іаан</a:t>
            </a:r>
            <a:r>
              <a:rPr lang="ru-RU" sz="2300" dirty="0">
                <a:ea typeface="Calibri"/>
              </a:rPr>
              <a:t> </a:t>
            </a:r>
            <a:r>
              <a:rPr lang="ru-RU" sz="2300" dirty="0" err="1">
                <a:ea typeface="Calibri"/>
              </a:rPr>
              <a:t>хрысціць</a:t>
            </a:r>
            <a:r>
              <a:rPr lang="ru-RU" sz="2300" dirty="0">
                <a:ea typeface="Calibri"/>
              </a:rPr>
              <a:t> у </a:t>
            </a:r>
            <a:r>
              <a:rPr lang="ru-RU" sz="2300" dirty="0" err="1">
                <a:ea typeface="Calibri"/>
              </a:rPr>
              <a:t>Іардане</a:t>
            </a:r>
            <a:r>
              <a:rPr lang="ru-RU" sz="2300" dirty="0">
                <a:ea typeface="Calibri"/>
              </a:rPr>
              <a:t> </a:t>
            </a:r>
            <a:r>
              <a:rPr lang="ru-RU" sz="2300" dirty="0" err="1">
                <a:ea typeface="Calibri"/>
              </a:rPr>
              <a:t>Ісуса</a:t>
            </a:r>
            <a:r>
              <a:rPr lang="ru-RU" sz="2300" dirty="0">
                <a:ea typeface="Calibri"/>
              </a:rPr>
              <a:t> </a:t>
            </a:r>
            <a:r>
              <a:rPr lang="ru-RU" sz="2300" dirty="0" err="1">
                <a:ea typeface="Calibri"/>
              </a:rPr>
              <a:t>Хрыста</a:t>
            </a:r>
            <a:r>
              <a:rPr lang="ru-RU" sz="2300" dirty="0">
                <a:ea typeface="Calibri"/>
              </a:rPr>
              <a:t>. </a:t>
            </a:r>
            <a:r>
              <a:rPr lang="ru-RU" sz="2300" dirty="0" smtClean="0">
                <a:ea typeface="Calibri"/>
              </a:rPr>
              <a:t>Па </a:t>
            </a:r>
            <a:r>
              <a:rPr lang="ru-RU" sz="2300" dirty="0" err="1">
                <a:ea typeface="Calibri"/>
              </a:rPr>
              <a:t>кампазіцыі</a:t>
            </a:r>
            <a:r>
              <a:rPr lang="ru-RU" sz="2300" dirty="0">
                <a:ea typeface="Calibri"/>
              </a:rPr>
              <a:t>, </a:t>
            </a:r>
            <a:r>
              <a:rPr lang="ru-RU" sz="2300" dirty="0" err="1" smtClean="0">
                <a:ea typeface="Calibri"/>
              </a:rPr>
              <a:t>тыпажы</a:t>
            </a:r>
            <a:r>
              <a:rPr lang="ru-RU" sz="2300" dirty="0" smtClean="0">
                <a:ea typeface="Calibri"/>
              </a:rPr>
              <a:t>, </a:t>
            </a:r>
            <a:r>
              <a:rPr lang="ru-RU" sz="2300" dirty="0" err="1">
                <a:ea typeface="Calibri"/>
              </a:rPr>
              <a:t>характары</a:t>
            </a:r>
            <a:r>
              <a:rPr lang="ru-RU" sz="2300" dirty="0">
                <a:ea typeface="Calibri"/>
              </a:rPr>
              <a:t> </a:t>
            </a:r>
            <a:r>
              <a:rPr lang="ru-RU" sz="2300" dirty="0" err="1">
                <a:ea typeface="Calibri"/>
              </a:rPr>
              <a:t>штрыхоўкі</a:t>
            </a:r>
            <a:r>
              <a:rPr lang="ru-RU" sz="2300" dirty="0">
                <a:ea typeface="Calibri"/>
              </a:rPr>
              <a:t> і </a:t>
            </a:r>
            <a:r>
              <a:rPr lang="ru-RU" sz="2300" dirty="0" err="1">
                <a:ea typeface="Calibri"/>
              </a:rPr>
              <a:t>памерах</a:t>
            </a:r>
            <a:r>
              <a:rPr lang="ru-RU" sz="2300" dirty="0">
                <a:ea typeface="Calibri"/>
              </a:rPr>
              <a:t> гравюра </a:t>
            </a:r>
            <a:r>
              <a:rPr lang="ru-RU" sz="2300" dirty="0" err="1" smtClean="0">
                <a:ea typeface="Calibri"/>
              </a:rPr>
              <a:t>цалкам</a:t>
            </a:r>
            <a:r>
              <a:rPr lang="ru-RU" sz="2300" dirty="0" smtClean="0">
                <a:ea typeface="Calibri"/>
              </a:rPr>
              <a:t> </a:t>
            </a:r>
            <a:r>
              <a:rPr lang="ru-RU" sz="2300" dirty="0" err="1" smtClean="0">
                <a:ea typeface="Calibri"/>
              </a:rPr>
              <a:t>супадае</a:t>
            </a:r>
            <a:r>
              <a:rPr lang="ru-RU" sz="2300" dirty="0" smtClean="0">
                <a:ea typeface="Calibri"/>
              </a:rPr>
              <a:t> </a:t>
            </a:r>
            <a:r>
              <a:rPr lang="ru-RU" sz="2300" dirty="0">
                <a:ea typeface="Calibri"/>
              </a:rPr>
              <a:t>з </a:t>
            </a:r>
            <a:r>
              <a:rPr lang="ru-RU" sz="2300" dirty="0" err="1">
                <a:ea typeface="Calibri"/>
              </a:rPr>
              <a:t>аналагічнай</a:t>
            </a:r>
            <a:r>
              <a:rPr lang="ru-RU" sz="2300" dirty="0">
                <a:ea typeface="Calibri"/>
              </a:rPr>
              <a:t> </a:t>
            </a:r>
            <a:r>
              <a:rPr lang="ru-RU" sz="2300" dirty="0" err="1">
                <a:ea typeface="Calibri"/>
              </a:rPr>
              <a:t>ілюстрацыяй</a:t>
            </a:r>
            <a:r>
              <a:rPr lang="ru-RU" sz="2300" dirty="0">
                <a:ea typeface="Calibri"/>
              </a:rPr>
              <a:t> да «</a:t>
            </a:r>
            <a:r>
              <a:rPr lang="ru-RU" sz="2300" dirty="0" err="1">
                <a:ea typeface="Calibri"/>
              </a:rPr>
              <a:t>Сусветнай</a:t>
            </a:r>
            <a:r>
              <a:rPr lang="ru-RU" sz="2300" dirty="0">
                <a:ea typeface="Calibri"/>
              </a:rPr>
              <a:t> </a:t>
            </a:r>
            <a:r>
              <a:rPr lang="ru-RU" sz="2300" dirty="0" err="1" smtClean="0">
                <a:ea typeface="Calibri"/>
              </a:rPr>
              <a:t>хронікі</a:t>
            </a:r>
            <a:r>
              <a:rPr lang="ru-RU" sz="2300" dirty="0" smtClean="0">
                <a:ea typeface="Calibri"/>
              </a:rPr>
              <a:t>» </a:t>
            </a:r>
            <a:r>
              <a:rPr lang="ru-RU" sz="2300" dirty="0" smtClean="0">
                <a:ea typeface="Calibri"/>
              </a:rPr>
              <a:t>Х. </a:t>
            </a:r>
            <a:r>
              <a:rPr lang="ru-RU" sz="2300" dirty="0" err="1" smtClean="0">
                <a:ea typeface="Calibri"/>
              </a:rPr>
              <a:t>Шэдэля</a:t>
            </a:r>
            <a:endParaRPr lang="ru-RU" sz="2300" dirty="0"/>
          </a:p>
        </p:txBody>
      </p:sp>
      <p:pic>
        <p:nvPicPr>
          <p:cNvPr id="8194" name="Picture 2" descr="D:\майкевич ю\проекты\скорина\гравюры\Image-26.jpg"/>
          <p:cNvPicPr>
            <a:picLocks noChangeAspect="1" noChangeArrowheads="1"/>
          </p:cNvPicPr>
          <p:nvPr/>
        </p:nvPicPr>
        <p:blipFill rotWithShape="1">
          <a:blip r:embed="rId2">
            <a:extLst>
              <a:ext uri="{28A0092B-C50C-407E-A947-70E740481C1C}">
                <a14:useLocalDpi xmlns="" xmlns:a14="http://schemas.microsoft.com/office/drawing/2010/main" val="0"/>
              </a:ext>
            </a:extLst>
          </a:blip>
          <a:srcRect l="3581" t="5884" r="3442" b="2553"/>
          <a:stretch/>
        </p:blipFill>
        <p:spPr bwMode="auto">
          <a:xfrm>
            <a:off x="5776185" y="677625"/>
            <a:ext cx="3333155" cy="3841829"/>
          </a:xfrm>
          <a:prstGeom prst="rect">
            <a:avLst/>
          </a:prstGeom>
          <a:noFill/>
          <a:extLst>
            <a:ext uri="{909E8E84-426E-40DD-AFC4-6F175D3DCCD1}">
              <a14:hiddenFill xmlns="" xmlns:a14="http://schemas.microsoft.com/office/drawing/2010/main">
                <a:solidFill>
                  <a:srgbClr val="FFFFFF"/>
                </a:solidFill>
              </a14:hiddenFill>
            </a:ext>
          </a:extLst>
        </p:spPr>
      </p:pic>
      <p:sp>
        <p:nvSpPr>
          <p:cNvPr id="4" name="Подзаголовок 2"/>
          <p:cNvSpPr txBox="1">
            <a:spLocks/>
          </p:cNvSpPr>
          <p:nvPr/>
        </p:nvSpPr>
        <p:spPr>
          <a:xfrm>
            <a:off x="2570" y="31628"/>
            <a:ext cx="4785453" cy="3829419"/>
          </a:xfrm>
          <a:prstGeom prst="rect">
            <a:avLst/>
          </a:prstGeom>
        </p:spPr>
        <p:txBody>
          <a:bodyPr vert="horz">
            <a:normAutofit/>
          </a:bodyPr>
          <a:lstStyle>
            <a:lvl1pPr marL="0" indent="0" algn="ctr" rtl="0" eaLnBrk="1" latinLnBrk="0" hangingPunct="1">
              <a:spcBef>
                <a:spcPct val="20000"/>
              </a:spcBef>
              <a:buClr>
                <a:schemeClr val="tx1">
                  <a:shade val="95000"/>
                </a:schemeClr>
              </a:buClr>
              <a:buSzPct val="65000"/>
              <a:buFont typeface="Wingdings 2"/>
              <a:buNone/>
              <a:defRPr kumimoji="0" sz="2800" kern="1200">
                <a:solidFill>
                  <a:schemeClr val="tx1"/>
                </a:solidFill>
                <a:latin typeface="+mn-lt"/>
                <a:ea typeface="+mn-ea"/>
                <a:cs typeface="+mn-cs"/>
              </a:defRPr>
            </a:lvl1pPr>
            <a:lvl2pPr marL="457200" indent="0" algn="ctr" rtl="0" eaLnBrk="1" latinLnBrk="0" hangingPunct="1">
              <a:spcBef>
                <a:spcPct val="20000"/>
              </a:spcBef>
              <a:buClr>
                <a:schemeClr val="tx1"/>
              </a:buClr>
              <a:buSzPct val="80000"/>
              <a:buFont typeface="Wingdings 2"/>
              <a:buNone/>
              <a:defRPr kumimoji="0" sz="2400" kern="1200">
                <a:solidFill>
                  <a:schemeClr val="tx1"/>
                </a:solidFill>
                <a:latin typeface="+mn-lt"/>
                <a:ea typeface="+mn-ea"/>
                <a:cs typeface="+mn-cs"/>
              </a:defRPr>
            </a:lvl2pPr>
            <a:lvl3pPr marL="914400" indent="0" algn="ctr" rtl="0" eaLnBrk="1" latinLnBrk="0" hangingPunct="1">
              <a:spcBef>
                <a:spcPct val="20000"/>
              </a:spcBef>
              <a:buClr>
                <a:schemeClr val="tx1"/>
              </a:buClr>
              <a:buSzPct val="95000"/>
              <a:buFont typeface="Wingdings"/>
              <a:buNone/>
              <a:defRPr kumimoji="0" sz="2200" kern="1200">
                <a:solidFill>
                  <a:schemeClr val="tx1"/>
                </a:solidFill>
                <a:latin typeface="+mn-lt"/>
                <a:ea typeface="+mn-ea"/>
                <a:cs typeface="+mn-cs"/>
              </a:defRPr>
            </a:lvl3pPr>
            <a:lvl4pPr marL="1371600" indent="0" algn="ctr" rtl="0" eaLnBrk="1" latinLnBrk="0" hangingPunct="1">
              <a:spcBef>
                <a:spcPct val="20000"/>
              </a:spcBef>
              <a:buClr>
                <a:schemeClr val="tx1"/>
              </a:buClr>
              <a:buSzPct val="100000"/>
              <a:buFont typeface="Wingdings 3"/>
              <a:buNone/>
              <a:defRPr kumimoji="0" sz="2000" kern="1200">
                <a:solidFill>
                  <a:schemeClr val="tx1"/>
                </a:solidFill>
                <a:latin typeface="+mn-lt"/>
                <a:ea typeface="+mn-ea"/>
                <a:cs typeface="+mn-cs"/>
              </a:defRPr>
            </a:lvl4pPr>
            <a:lvl5pPr marL="1828800" indent="0" algn="ctr" rtl="0" eaLnBrk="1" latinLnBrk="0" hangingPunct="1">
              <a:spcBef>
                <a:spcPct val="20000"/>
              </a:spcBef>
              <a:buClr>
                <a:schemeClr val="tx1"/>
              </a:buClr>
              <a:buFont typeface="Wingdings 2"/>
              <a:buNone/>
              <a:defRPr kumimoji="0" sz="2000" kern="1200">
                <a:solidFill>
                  <a:schemeClr val="tx1"/>
                </a:solidFill>
                <a:latin typeface="+mn-lt"/>
                <a:ea typeface="+mn-ea"/>
                <a:cs typeface="+mn-cs"/>
              </a:defRPr>
            </a:lvl5pPr>
            <a:lvl6pPr marL="2286000" indent="0" algn="ctr" rtl="0" eaLnBrk="1" latinLnBrk="0" hangingPunct="1">
              <a:spcBef>
                <a:spcPct val="20000"/>
              </a:spcBef>
              <a:buClr>
                <a:schemeClr val="tx1"/>
              </a:buClr>
              <a:buFont typeface="Wingdings 3"/>
              <a:buNone/>
              <a:defRPr kumimoji="0" sz="1800" kern="1200">
                <a:solidFill>
                  <a:schemeClr val="tx1"/>
                </a:solidFill>
                <a:latin typeface="+mn-lt"/>
                <a:ea typeface="+mn-ea"/>
                <a:cs typeface="+mn-cs"/>
              </a:defRPr>
            </a:lvl6pPr>
            <a:lvl7pPr marL="2743200" indent="0" algn="ctr" rtl="0" eaLnBrk="1" latinLnBrk="0" hangingPunct="1">
              <a:spcBef>
                <a:spcPct val="20000"/>
              </a:spcBef>
              <a:buClr>
                <a:schemeClr val="tx1"/>
              </a:buClr>
              <a:buFont typeface="Wingdings 2"/>
              <a:buNone/>
              <a:defRPr kumimoji="0" sz="1600" kern="1200">
                <a:solidFill>
                  <a:schemeClr val="tx1"/>
                </a:solidFill>
                <a:latin typeface="+mn-lt"/>
                <a:ea typeface="+mn-ea"/>
                <a:cs typeface="+mn-cs"/>
              </a:defRPr>
            </a:lvl7pPr>
            <a:lvl8pPr marL="3200400" indent="0" algn="ctr" rtl="0" eaLnBrk="1" latinLnBrk="0" hangingPunct="1">
              <a:spcBef>
                <a:spcPct val="20000"/>
              </a:spcBef>
              <a:buClr>
                <a:schemeClr val="tx1"/>
              </a:buClr>
              <a:buFont typeface="Wingdings 2"/>
              <a:buNone/>
              <a:defRPr kumimoji="0" sz="1400" kern="1200">
                <a:solidFill>
                  <a:schemeClr val="tx1"/>
                </a:solidFill>
                <a:latin typeface="+mn-lt"/>
                <a:ea typeface="+mn-ea"/>
                <a:cs typeface="+mn-cs"/>
              </a:defRPr>
            </a:lvl8pPr>
            <a:lvl9pPr marL="3657600" indent="0" algn="ctr" rtl="0" eaLnBrk="1" latinLnBrk="0" hangingPunct="1">
              <a:spcBef>
                <a:spcPct val="20000"/>
              </a:spcBef>
              <a:buClr>
                <a:schemeClr val="tx1"/>
              </a:buClr>
              <a:buFont typeface="Wingdings 2"/>
              <a:buNone/>
              <a:defRPr kumimoji="0" sz="1400" kern="1200" baseline="0">
                <a:solidFill>
                  <a:schemeClr val="tx1"/>
                </a:solidFill>
                <a:latin typeface="+mn-lt"/>
                <a:ea typeface="+mn-ea"/>
                <a:cs typeface="+mn-cs"/>
              </a:defRPr>
            </a:lvl9pPr>
          </a:lstStyle>
          <a:p>
            <a:endParaRPr lang="ru-RU" dirty="0"/>
          </a:p>
        </p:txBody>
      </p:sp>
      <p:sp>
        <p:nvSpPr>
          <p:cNvPr id="5" name="Подзаголовок 2"/>
          <p:cNvSpPr txBox="1">
            <a:spLocks/>
          </p:cNvSpPr>
          <p:nvPr/>
        </p:nvSpPr>
        <p:spPr>
          <a:xfrm>
            <a:off x="-19526" y="4653136"/>
            <a:ext cx="9114523" cy="2204864"/>
          </a:xfrm>
          <a:prstGeom prst="rect">
            <a:avLst/>
          </a:prstGeom>
        </p:spPr>
        <p:txBody>
          <a:bodyPr vert="horz">
            <a:normAutofit lnSpcReduction="10000"/>
          </a:bodyPr>
          <a:lstStyle>
            <a:lvl1pPr marL="0" indent="0" algn="ctr" rtl="0" eaLnBrk="1" latinLnBrk="0" hangingPunct="1">
              <a:spcBef>
                <a:spcPct val="20000"/>
              </a:spcBef>
              <a:buClr>
                <a:schemeClr val="tx1">
                  <a:shade val="95000"/>
                </a:schemeClr>
              </a:buClr>
              <a:buSzPct val="65000"/>
              <a:buFont typeface="Wingdings 2"/>
              <a:buNone/>
              <a:defRPr kumimoji="0" sz="2800" kern="1200">
                <a:solidFill>
                  <a:schemeClr val="tx1"/>
                </a:solidFill>
                <a:latin typeface="+mn-lt"/>
                <a:ea typeface="+mn-ea"/>
                <a:cs typeface="+mn-cs"/>
              </a:defRPr>
            </a:lvl1pPr>
            <a:lvl2pPr marL="457200" indent="0" algn="ctr" rtl="0" eaLnBrk="1" latinLnBrk="0" hangingPunct="1">
              <a:spcBef>
                <a:spcPct val="20000"/>
              </a:spcBef>
              <a:buClr>
                <a:schemeClr val="tx1"/>
              </a:buClr>
              <a:buSzPct val="80000"/>
              <a:buFont typeface="Wingdings 2"/>
              <a:buNone/>
              <a:defRPr kumimoji="0" sz="2400" kern="1200">
                <a:solidFill>
                  <a:schemeClr val="tx1"/>
                </a:solidFill>
                <a:latin typeface="+mn-lt"/>
                <a:ea typeface="+mn-ea"/>
                <a:cs typeface="+mn-cs"/>
              </a:defRPr>
            </a:lvl2pPr>
            <a:lvl3pPr marL="914400" indent="0" algn="ctr" rtl="0" eaLnBrk="1" latinLnBrk="0" hangingPunct="1">
              <a:spcBef>
                <a:spcPct val="20000"/>
              </a:spcBef>
              <a:buClr>
                <a:schemeClr val="tx1"/>
              </a:buClr>
              <a:buSzPct val="95000"/>
              <a:buFont typeface="Wingdings"/>
              <a:buNone/>
              <a:defRPr kumimoji="0" sz="2200" kern="1200">
                <a:solidFill>
                  <a:schemeClr val="tx1"/>
                </a:solidFill>
                <a:latin typeface="+mn-lt"/>
                <a:ea typeface="+mn-ea"/>
                <a:cs typeface="+mn-cs"/>
              </a:defRPr>
            </a:lvl3pPr>
            <a:lvl4pPr marL="1371600" indent="0" algn="ctr" rtl="0" eaLnBrk="1" latinLnBrk="0" hangingPunct="1">
              <a:spcBef>
                <a:spcPct val="20000"/>
              </a:spcBef>
              <a:buClr>
                <a:schemeClr val="tx1"/>
              </a:buClr>
              <a:buSzPct val="100000"/>
              <a:buFont typeface="Wingdings 3"/>
              <a:buNone/>
              <a:defRPr kumimoji="0" sz="2000" kern="1200">
                <a:solidFill>
                  <a:schemeClr val="tx1"/>
                </a:solidFill>
                <a:latin typeface="+mn-lt"/>
                <a:ea typeface="+mn-ea"/>
                <a:cs typeface="+mn-cs"/>
              </a:defRPr>
            </a:lvl4pPr>
            <a:lvl5pPr marL="1828800" indent="0" algn="ctr" rtl="0" eaLnBrk="1" latinLnBrk="0" hangingPunct="1">
              <a:spcBef>
                <a:spcPct val="20000"/>
              </a:spcBef>
              <a:buClr>
                <a:schemeClr val="tx1"/>
              </a:buClr>
              <a:buFont typeface="Wingdings 2"/>
              <a:buNone/>
              <a:defRPr kumimoji="0" sz="2000" kern="1200">
                <a:solidFill>
                  <a:schemeClr val="tx1"/>
                </a:solidFill>
                <a:latin typeface="+mn-lt"/>
                <a:ea typeface="+mn-ea"/>
                <a:cs typeface="+mn-cs"/>
              </a:defRPr>
            </a:lvl5pPr>
            <a:lvl6pPr marL="2286000" indent="0" algn="ctr" rtl="0" eaLnBrk="1" latinLnBrk="0" hangingPunct="1">
              <a:spcBef>
                <a:spcPct val="20000"/>
              </a:spcBef>
              <a:buClr>
                <a:schemeClr val="tx1"/>
              </a:buClr>
              <a:buFont typeface="Wingdings 3"/>
              <a:buNone/>
              <a:defRPr kumimoji="0" sz="1800" kern="1200">
                <a:solidFill>
                  <a:schemeClr val="tx1"/>
                </a:solidFill>
                <a:latin typeface="+mn-lt"/>
                <a:ea typeface="+mn-ea"/>
                <a:cs typeface="+mn-cs"/>
              </a:defRPr>
            </a:lvl6pPr>
            <a:lvl7pPr marL="2743200" indent="0" algn="ctr" rtl="0" eaLnBrk="1" latinLnBrk="0" hangingPunct="1">
              <a:spcBef>
                <a:spcPct val="20000"/>
              </a:spcBef>
              <a:buClr>
                <a:schemeClr val="tx1"/>
              </a:buClr>
              <a:buFont typeface="Wingdings 2"/>
              <a:buNone/>
              <a:defRPr kumimoji="0" sz="1600" kern="1200">
                <a:solidFill>
                  <a:schemeClr val="tx1"/>
                </a:solidFill>
                <a:latin typeface="+mn-lt"/>
                <a:ea typeface="+mn-ea"/>
                <a:cs typeface="+mn-cs"/>
              </a:defRPr>
            </a:lvl7pPr>
            <a:lvl8pPr marL="3200400" indent="0" algn="ctr" rtl="0" eaLnBrk="1" latinLnBrk="0" hangingPunct="1">
              <a:spcBef>
                <a:spcPct val="20000"/>
              </a:spcBef>
              <a:buClr>
                <a:schemeClr val="tx1"/>
              </a:buClr>
              <a:buFont typeface="Wingdings 2"/>
              <a:buNone/>
              <a:defRPr kumimoji="0" sz="1400" kern="1200">
                <a:solidFill>
                  <a:schemeClr val="tx1"/>
                </a:solidFill>
                <a:latin typeface="+mn-lt"/>
                <a:ea typeface="+mn-ea"/>
                <a:cs typeface="+mn-cs"/>
              </a:defRPr>
            </a:lvl8pPr>
            <a:lvl9pPr marL="3657600" indent="0" algn="ctr" rtl="0" eaLnBrk="1" latinLnBrk="0" hangingPunct="1">
              <a:spcBef>
                <a:spcPct val="20000"/>
              </a:spcBef>
              <a:buClr>
                <a:schemeClr val="tx1"/>
              </a:buClr>
              <a:buFont typeface="Wingdings 2"/>
              <a:buNone/>
              <a:defRPr kumimoji="0" sz="1400" kern="1200" baseline="0">
                <a:solidFill>
                  <a:schemeClr val="tx1"/>
                </a:solidFill>
                <a:latin typeface="+mn-lt"/>
                <a:ea typeface="+mn-ea"/>
                <a:cs typeface="+mn-cs"/>
              </a:defRPr>
            </a:lvl9pPr>
          </a:lstStyle>
          <a:p>
            <a:pPr algn="just"/>
            <a:r>
              <a:rPr lang="ru-RU" sz="2400" dirty="0">
                <a:ea typeface="Calibri"/>
              </a:rPr>
              <a:t>(Нюрнберг, 1493; </a:t>
            </a:r>
            <a:r>
              <a:rPr lang="ru-RU" sz="2400" dirty="0" err="1">
                <a:ea typeface="Calibri"/>
              </a:rPr>
              <a:t>друкарня</a:t>
            </a:r>
            <a:r>
              <a:rPr lang="ru-RU" sz="2400" dirty="0">
                <a:ea typeface="Calibri"/>
              </a:rPr>
              <a:t> </a:t>
            </a:r>
            <a:r>
              <a:rPr lang="ru-RU" sz="2400" dirty="0" err="1">
                <a:ea typeface="Calibri"/>
              </a:rPr>
              <a:t>Кобергераў</a:t>
            </a:r>
            <a:r>
              <a:rPr lang="ru-RU" sz="2400" dirty="0">
                <a:ea typeface="Calibri"/>
              </a:rPr>
              <a:t>, </a:t>
            </a:r>
            <a:r>
              <a:rPr lang="ru-RU" sz="2400" dirty="0" err="1">
                <a:ea typeface="Calibri"/>
              </a:rPr>
              <a:t>аўтары</a:t>
            </a:r>
            <a:r>
              <a:rPr lang="ru-RU" sz="2400" dirty="0">
                <a:ea typeface="Calibri"/>
              </a:rPr>
              <a:t> гравюры М. </a:t>
            </a:r>
            <a:r>
              <a:rPr lang="ru-RU" sz="2400" dirty="0" err="1">
                <a:ea typeface="Calibri"/>
              </a:rPr>
              <a:t>Вольгемут</a:t>
            </a:r>
            <a:r>
              <a:rPr lang="ru-RU" sz="2400" dirty="0">
                <a:ea typeface="Calibri"/>
              </a:rPr>
              <a:t> і В. </a:t>
            </a:r>
            <a:r>
              <a:rPr lang="ru-RU" sz="2400" dirty="0" err="1">
                <a:ea typeface="Calibri"/>
              </a:rPr>
              <a:t>Плэйдэнвурф</a:t>
            </a:r>
            <a:r>
              <a:rPr lang="ru-RU" sz="2400" dirty="0" smtClean="0">
                <a:ea typeface="Calibri"/>
              </a:rPr>
              <a:t>). </a:t>
            </a:r>
            <a:r>
              <a:rPr lang="ru-RU" sz="2400" dirty="0" err="1" smtClean="0">
                <a:ea typeface="Calibri"/>
              </a:rPr>
              <a:t>Адрозненне</a:t>
            </a:r>
            <a:r>
              <a:rPr lang="ru-RU" sz="2400" dirty="0" smtClean="0">
                <a:ea typeface="Calibri"/>
              </a:rPr>
              <a:t> </a:t>
            </a:r>
            <a:r>
              <a:rPr lang="ru-RU" sz="2400" dirty="0" err="1" smtClean="0">
                <a:ea typeface="Calibri"/>
              </a:rPr>
              <a:t>паміж</a:t>
            </a:r>
            <a:r>
              <a:rPr lang="ru-RU" sz="2400" dirty="0" smtClean="0">
                <a:ea typeface="Calibri"/>
              </a:rPr>
              <a:t> </a:t>
            </a:r>
            <a:r>
              <a:rPr lang="ru-RU" sz="2400" dirty="0" err="1" smtClean="0">
                <a:ea typeface="Calibri"/>
              </a:rPr>
              <a:t>гравюрамі</a:t>
            </a:r>
            <a:r>
              <a:rPr lang="ru-RU" sz="2400" dirty="0" smtClean="0">
                <a:ea typeface="Calibri"/>
              </a:rPr>
              <a:t> </a:t>
            </a:r>
            <a:r>
              <a:rPr lang="ru-RU" sz="2400" dirty="0" err="1" smtClean="0">
                <a:ea typeface="Calibri"/>
              </a:rPr>
              <a:t>назіраецца</a:t>
            </a:r>
            <a:r>
              <a:rPr lang="ru-RU" sz="2400" dirty="0" smtClean="0">
                <a:ea typeface="Calibri"/>
              </a:rPr>
              <a:t> </a:t>
            </a:r>
            <a:r>
              <a:rPr lang="ru-RU" sz="2400" dirty="0" err="1" smtClean="0">
                <a:ea typeface="Calibri"/>
              </a:rPr>
              <a:t>толькі</a:t>
            </a:r>
            <a:r>
              <a:rPr lang="ru-RU" sz="2400" dirty="0" smtClean="0">
                <a:ea typeface="Calibri"/>
              </a:rPr>
              <a:t> ў стане </a:t>
            </a:r>
            <a:r>
              <a:rPr lang="ru-RU" sz="2400" dirty="0" err="1" smtClean="0">
                <a:ea typeface="Calibri"/>
              </a:rPr>
              <a:t>ксілаграфічных</a:t>
            </a:r>
            <a:r>
              <a:rPr lang="ru-RU" sz="2400" dirty="0" smtClean="0">
                <a:ea typeface="Calibri"/>
              </a:rPr>
              <a:t> </a:t>
            </a:r>
            <a:r>
              <a:rPr lang="ru-RU" sz="2400" dirty="0" err="1" smtClean="0">
                <a:ea typeface="Calibri"/>
              </a:rPr>
              <a:t>дошак</a:t>
            </a:r>
            <a:r>
              <a:rPr lang="ru-RU" sz="2400" dirty="0" smtClean="0">
                <a:ea typeface="Calibri"/>
              </a:rPr>
              <a:t>: на </a:t>
            </a:r>
            <a:r>
              <a:rPr lang="ru-RU" sz="2400" dirty="0" err="1" smtClean="0">
                <a:ea typeface="Calibri"/>
              </a:rPr>
              <a:t>адбітку</a:t>
            </a:r>
            <a:r>
              <a:rPr lang="ru-RU" sz="2400" dirty="0" smtClean="0">
                <a:ea typeface="Calibri"/>
              </a:rPr>
              <a:t> з </a:t>
            </a:r>
            <a:r>
              <a:rPr lang="ru-RU" sz="2400" dirty="0" err="1" smtClean="0">
                <a:ea typeface="Calibri"/>
              </a:rPr>
              <a:t>выдання</a:t>
            </a:r>
            <a:r>
              <a:rPr lang="ru-RU" sz="2400" dirty="0" smtClean="0">
                <a:ea typeface="Calibri"/>
              </a:rPr>
              <a:t> Скарыны </a:t>
            </a:r>
            <a:r>
              <a:rPr lang="ru-RU" sz="2400" dirty="0" err="1" smtClean="0">
                <a:ea typeface="Calibri"/>
              </a:rPr>
              <a:t>бачная</a:t>
            </a:r>
            <a:r>
              <a:rPr lang="ru-RU" sz="2400" dirty="0" smtClean="0">
                <a:ea typeface="Calibri"/>
              </a:rPr>
              <a:t> </a:t>
            </a:r>
            <a:r>
              <a:rPr lang="ru-RU" sz="2400" dirty="0" err="1" smtClean="0">
                <a:ea typeface="Calibri"/>
              </a:rPr>
              <a:t>зношанасць</a:t>
            </a:r>
            <a:r>
              <a:rPr lang="ru-RU" sz="2400" dirty="0" smtClean="0">
                <a:ea typeface="Calibri"/>
              </a:rPr>
              <a:t> </a:t>
            </a:r>
            <a:r>
              <a:rPr lang="ru-RU" sz="2400" dirty="0" err="1" smtClean="0">
                <a:ea typeface="Calibri"/>
              </a:rPr>
              <a:t>клішэ</a:t>
            </a:r>
            <a:r>
              <a:rPr lang="ru-RU" sz="2400" dirty="0" smtClean="0">
                <a:ea typeface="Calibri"/>
              </a:rPr>
              <a:t>, </a:t>
            </a:r>
            <a:r>
              <a:rPr lang="ru-RU" sz="2400" dirty="0" err="1" smtClean="0">
                <a:ea typeface="Calibri"/>
              </a:rPr>
              <a:t>забітасць</a:t>
            </a:r>
            <a:r>
              <a:rPr lang="ru-RU" sz="2400" dirty="0" smtClean="0">
                <a:ea typeface="Calibri"/>
              </a:rPr>
              <a:t> рысак </a:t>
            </a:r>
            <a:r>
              <a:rPr lang="ru-RU" sz="2400" dirty="0" err="1" smtClean="0">
                <a:ea typeface="Calibri"/>
              </a:rPr>
              <a:t>фарбай</a:t>
            </a:r>
            <a:r>
              <a:rPr lang="ru-RU" sz="2400" dirty="0" smtClean="0">
                <a:ea typeface="Calibri"/>
              </a:rPr>
              <a:t>, </a:t>
            </a:r>
            <a:r>
              <a:rPr lang="ru-RU" sz="2400" dirty="0" err="1" smtClean="0">
                <a:ea typeface="Calibri"/>
              </a:rPr>
              <a:t>асабліва</a:t>
            </a:r>
            <a:r>
              <a:rPr lang="ru-RU" sz="2400" dirty="0" smtClean="0">
                <a:ea typeface="Calibri"/>
              </a:rPr>
              <a:t> ў </a:t>
            </a:r>
            <a:r>
              <a:rPr lang="ru-RU" sz="2400" dirty="0" err="1" smtClean="0">
                <a:ea typeface="Calibri"/>
              </a:rPr>
              <a:t>зацененых</a:t>
            </a:r>
            <a:r>
              <a:rPr lang="ru-RU" sz="2400" dirty="0" smtClean="0">
                <a:ea typeface="Calibri"/>
              </a:rPr>
              <a:t> </a:t>
            </a:r>
            <a:r>
              <a:rPr lang="ru-RU" sz="2400" dirty="0" err="1" smtClean="0">
                <a:ea typeface="Calibri"/>
              </a:rPr>
              <a:t>месцах</a:t>
            </a:r>
            <a:r>
              <a:rPr lang="ru-RU" sz="2400" dirty="0" smtClean="0">
                <a:ea typeface="Calibri"/>
              </a:rPr>
              <a:t>. </a:t>
            </a:r>
            <a:r>
              <a:rPr lang="ru-RU" sz="2400" dirty="0" err="1" smtClean="0">
                <a:ea typeface="Calibri"/>
              </a:rPr>
              <a:t>Гэта</a:t>
            </a:r>
            <a:r>
              <a:rPr lang="ru-RU" sz="2400" dirty="0" smtClean="0">
                <a:ea typeface="Calibri"/>
              </a:rPr>
              <a:t> </a:t>
            </a:r>
            <a:r>
              <a:rPr lang="ru-RU" sz="2400" dirty="0" err="1" smtClean="0">
                <a:ea typeface="Calibri"/>
              </a:rPr>
              <a:t>дазваляе</a:t>
            </a:r>
            <a:r>
              <a:rPr lang="ru-RU" sz="2400" dirty="0" smtClean="0">
                <a:ea typeface="Calibri"/>
              </a:rPr>
              <a:t> </a:t>
            </a:r>
            <a:r>
              <a:rPr lang="ru-RU" sz="2400" dirty="0" err="1" smtClean="0">
                <a:ea typeface="Calibri"/>
              </a:rPr>
              <a:t>меркаваць</a:t>
            </a:r>
            <a:r>
              <a:rPr lang="ru-RU" sz="2400" dirty="0" smtClean="0">
                <a:ea typeface="Calibri"/>
              </a:rPr>
              <a:t>, </a:t>
            </a:r>
            <a:r>
              <a:rPr lang="ru-RU" sz="2400" dirty="0" err="1" smtClean="0">
                <a:ea typeface="Calibri"/>
              </a:rPr>
              <a:t>што</a:t>
            </a:r>
            <a:r>
              <a:rPr lang="ru-RU" sz="2400" dirty="0" smtClean="0">
                <a:ea typeface="Calibri"/>
              </a:rPr>
              <a:t> </a:t>
            </a:r>
            <a:r>
              <a:rPr lang="ru-RU" sz="2400" dirty="0" err="1" smtClean="0">
                <a:ea typeface="Calibri"/>
              </a:rPr>
              <a:t>друкары</a:t>
            </a:r>
            <a:r>
              <a:rPr lang="ru-RU" sz="2400" dirty="0" smtClean="0">
                <a:ea typeface="Calibri"/>
              </a:rPr>
              <a:t> Скарыны </a:t>
            </a:r>
            <a:r>
              <a:rPr lang="ru-RU" sz="2400" dirty="0" err="1" smtClean="0">
                <a:ea typeface="Calibri"/>
              </a:rPr>
              <a:t>карысталіся</a:t>
            </a:r>
            <a:r>
              <a:rPr lang="ru-RU" sz="2400" dirty="0" smtClean="0">
                <a:ea typeface="Calibri"/>
              </a:rPr>
              <a:t> </a:t>
            </a:r>
            <a:r>
              <a:rPr lang="ru-RU" sz="2400" dirty="0" err="1" smtClean="0">
                <a:ea typeface="Calibri"/>
              </a:rPr>
              <a:t>дошкамі</a:t>
            </a:r>
            <a:r>
              <a:rPr lang="ru-RU" sz="2400" dirty="0" smtClean="0">
                <a:ea typeface="Calibri"/>
              </a:rPr>
              <a:t> з </a:t>
            </a:r>
            <a:r>
              <a:rPr lang="ru-RU" sz="2400" dirty="0" err="1" smtClean="0">
                <a:ea typeface="Calibri"/>
              </a:rPr>
              <a:t>друкарні</a:t>
            </a:r>
            <a:r>
              <a:rPr lang="ru-RU" sz="2400" dirty="0" smtClean="0">
                <a:ea typeface="Calibri"/>
              </a:rPr>
              <a:t> </a:t>
            </a:r>
            <a:r>
              <a:rPr lang="ru-RU" sz="2400" dirty="0" err="1" smtClean="0">
                <a:ea typeface="Calibri"/>
              </a:rPr>
              <a:t>Кобергераў</a:t>
            </a:r>
            <a:r>
              <a:rPr lang="ru-RU" sz="2400" dirty="0" smtClean="0">
                <a:ea typeface="Calibri"/>
              </a:rPr>
              <a:t>.</a:t>
            </a:r>
            <a:endParaRPr lang="ru-RU" sz="2400" dirty="0"/>
          </a:p>
        </p:txBody>
      </p:sp>
    </p:spTree>
    <p:extLst>
      <p:ext uri="{BB962C8B-B14F-4D97-AF65-F5344CB8AC3E}">
        <p14:creationId xmlns="" xmlns:p14="http://schemas.microsoft.com/office/powerpoint/2010/main" val="46873694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12224" y="0"/>
            <a:ext cx="5868144" cy="5301208"/>
          </a:xfrm>
        </p:spPr>
        <p:txBody>
          <a:bodyPr>
            <a:noAutofit/>
          </a:bodyPr>
          <a:lstStyle/>
          <a:p>
            <a:pPr algn="just"/>
            <a:r>
              <a:rPr lang="ru-RU" sz="2000" b="1" dirty="0" smtClean="0">
                <a:solidFill>
                  <a:schemeClr val="accent1"/>
                </a:solidFill>
                <a:ea typeface="Calibri"/>
              </a:rPr>
              <a:t>«Починаются акафисты на всю неделю».</a:t>
            </a:r>
            <a:r>
              <a:rPr lang="ru-RU" sz="2000" dirty="0" smtClean="0">
                <a:ea typeface="Calibri"/>
              </a:rPr>
              <a:t> </a:t>
            </a:r>
            <a:r>
              <a:rPr lang="ru-RU" sz="2000" dirty="0" err="1" smtClean="0">
                <a:ea typeface="Calibri"/>
              </a:rPr>
              <a:t>Тытульны</a:t>
            </a:r>
            <a:r>
              <a:rPr lang="ru-RU" sz="2000" dirty="0" smtClean="0">
                <a:ea typeface="Calibri"/>
              </a:rPr>
              <a:t> </a:t>
            </a:r>
            <a:r>
              <a:rPr lang="ru-RU" sz="2000" dirty="0" err="1" smtClean="0">
                <a:ea typeface="Calibri"/>
              </a:rPr>
              <a:t>ліст</a:t>
            </a:r>
            <a:r>
              <a:rPr lang="ru-RU" sz="2000" dirty="0" smtClean="0">
                <a:ea typeface="Calibri"/>
              </a:rPr>
              <a:t> «</a:t>
            </a:r>
            <a:r>
              <a:rPr lang="ru-RU" sz="2000" dirty="0" err="1" smtClean="0">
                <a:ea typeface="Calibri"/>
              </a:rPr>
              <a:t>Акафіста</a:t>
            </a:r>
            <a:r>
              <a:rPr lang="ru-RU" sz="2000" dirty="0" smtClean="0">
                <a:ea typeface="Calibri"/>
              </a:rPr>
              <a:t> </a:t>
            </a:r>
            <a:r>
              <a:rPr lang="ru-RU" sz="2000" dirty="0" err="1" smtClean="0">
                <a:ea typeface="Calibri"/>
              </a:rPr>
              <a:t>труне</a:t>
            </a:r>
            <a:r>
              <a:rPr lang="ru-RU" sz="2000" dirty="0" smtClean="0">
                <a:ea typeface="Calibri"/>
              </a:rPr>
              <a:t> </a:t>
            </a:r>
            <a:r>
              <a:rPr lang="ru-RU" sz="2000" dirty="0" err="1" smtClean="0">
                <a:ea typeface="Calibri"/>
              </a:rPr>
              <a:t>гасподняй</a:t>
            </a:r>
            <a:r>
              <a:rPr lang="ru-RU" sz="2000" dirty="0" smtClean="0">
                <a:ea typeface="Calibri"/>
              </a:rPr>
              <a:t>» з «Малой </a:t>
            </a:r>
            <a:r>
              <a:rPr lang="ru-RU" sz="2000" dirty="0" err="1" smtClean="0">
                <a:ea typeface="Calibri"/>
              </a:rPr>
              <a:t>падарожнай</a:t>
            </a:r>
            <a:r>
              <a:rPr lang="ru-RU" sz="2000" dirty="0" smtClean="0">
                <a:ea typeface="Calibri"/>
              </a:rPr>
              <a:t> </a:t>
            </a:r>
            <a:r>
              <a:rPr lang="ru-RU" sz="2000" dirty="0" err="1" smtClean="0">
                <a:ea typeface="Calibri"/>
              </a:rPr>
              <a:t>кніжыцы</a:t>
            </a:r>
            <a:r>
              <a:rPr lang="ru-RU" sz="2000" dirty="0" smtClean="0">
                <a:ea typeface="Calibri"/>
              </a:rPr>
              <a:t>». 1525 г. </a:t>
            </a:r>
            <a:r>
              <a:rPr lang="ru-RU" sz="2000" dirty="0" err="1">
                <a:ea typeface="Calibri"/>
              </a:rPr>
              <a:t>Акафісты</a:t>
            </a:r>
            <a:r>
              <a:rPr lang="ru-RU" sz="2000" dirty="0">
                <a:ea typeface="Calibri"/>
              </a:rPr>
              <a:t> </a:t>
            </a:r>
            <a:r>
              <a:rPr lang="ru-RU" sz="2000" dirty="0" err="1">
                <a:ea typeface="Calibri"/>
              </a:rPr>
              <a:t>маюць</a:t>
            </a:r>
            <a:r>
              <a:rPr lang="ru-RU" sz="2000" dirty="0">
                <a:ea typeface="Calibri"/>
              </a:rPr>
              <a:t> </a:t>
            </a:r>
            <a:r>
              <a:rPr lang="ru-RU" sz="2000" dirty="0" err="1">
                <a:ea typeface="Calibri"/>
              </a:rPr>
              <a:t>агульны</a:t>
            </a:r>
            <a:r>
              <a:rPr lang="ru-RU" sz="2000" dirty="0">
                <a:ea typeface="Calibri"/>
              </a:rPr>
              <a:t> </a:t>
            </a:r>
            <a:r>
              <a:rPr lang="ru-RU" sz="2000" dirty="0" err="1">
                <a:ea typeface="Calibri"/>
              </a:rPr>
              <a:t>тытульны</a:t>
            </a:r>
            <a:r>
              <a:rPr lang="ru-RU" sz="2000" dirty="0">
                <a:ea typeface="Calibri"/>
              </a:rPr>
              <a:t> </a:t>
            </a:r>
            <a:r>
              <a:rPr lang="ru-RU" sz="2000" dirty="0" err="1">
                <a:ea typeface="Calibri"/>
              </a:rPr>
              <a:t>ліст</a:t>
            </a:r>
            <a:r>
              <a:rPr lang="ru-RU" sz="2000" dirty="0">
                <a:ea typeface="Calibri"/>
              </a:rPr>
              <a:t>. </a:t>
            </a:r>
            <a:r>
              <a:rPr lang="ru-RU" sz="2000" dirty="0" err="1" smtClean="0">
                <a:ea typeface="Calibri"/>
              </a:rPr>
              <a:t>Тэкст</a:t>
            </a:r>
            <a:r>
              <a:rPr lang="ru-RU" sz="2000" dirty="0" smtClean="0">
                <a:ea typeface="Calibri"/>
              </a:rPr>
              <a:t> </a:t>
            </a:r>
            <a:r>
              <a:rPr lang="ru-RU" sz="2000" dirty="0" err="1">
                <a:ea typeface="Calibri"/>
              </a:rPr>
              <a:t>агульнага</a:t>
            </a:r>
            <a:r>
              <a:rPr lang="ru-RU" sz="2000" dirty="0">
                <a:ea typeface="Calibri"/>
              </a:rPr>
              <a:t> </a:t>
            </a:r>
            <a:r>
              <a:rPr lang="ru-RU" sz="2000" dirty="0" err="1">
                <a:ea typeface="Calibri"/>
              </a:rPr>
              <a:t>тытульнага</a:t>
            </a:r>
            <a:r>
              <a:rPr lang="ru-RU" sz="2000" dirty="0">
                <a:ea typeface="Calibri"/>
              </a:rPr>
              <a:t> </a:t>
            </a:r>
            <a:r>
              <a:rPr lang="ru-RU" sz="2000" dirty="0" err="1">
                <a:ea typeface="Calibri"/>
              </a:rPr>
              <a:t>ліста</a:t>
            </a:r>
            <a:r>
              <a:rPr lang="ru-RU" sz="2000" dirty="0">
                <a:ea typeface="Calibri"/>
              </a:rPr>
              <a:t> </a:t>
            </a:r>
            <a:r>
              <a:rPr lang="ru-RU" sz="2000" dirty="0" err="1">
                <a:ea typeface="Calibri"/>
              </a:rPr>
              <a:t>ставіцца</a:t>
            </a:r>
            <a:r>
              <a:rPr lang="ru-RU" sz="2000" dirty="0">
                <a:ea typeface="Calibri"/>
              </a:rPr>
              <a:t> як да </a:t>
            </a:r>
            <a:r>
              <a:rPr lang="ru-RU" sz="2000" dirty="0" err="1">
                <a:ea typeface="Calibri"/>
              </a:rPr>
              <a:t>ўсіх</a:t>
            </a:r>
            <a:r>
              <a:rPr lang="ru-RU" sz="2000" dirty="0">
                <a:ea typeface="Calibri"/>
              </a:rPr>
              <a:t> </a:t>
            </a:r>
            <a:r>
              <a:rPr lang="ru-RU" sz="2000" dirty="0" err="1">
                <a:ea typeface="Calibri"/>
              </a:rPr>
              <a:t>акафістаў</a:t>
            </a:r>
            <a:r>
              <a:rPr lang="ru-RU" sz="2000" dirty="0">
                <a:ea typeface="Calibri"/>
              </a:rPr>
              <a:t>, так і да </a:t>
            </a:r>
            <a:r>
              <a:rPr lang="ru-RU" sz="2000" dirty="0" err="1">
                <a:ea typeface="Calibri"/>
              </a:rPr>
              <a:t>першага</a:t>
            </a:r>
            <a:r>
              <a:rPr lang="ru-RU" sz="2000" dirty="0">
                <a:ea typeface="Calibri"/>
              </a:rPr>
              <a:t> з </a:t>
            </a:r>
            <a:r>
              <a:rPr lang="ru-RU" sz="2000" dirty="0" err="1">
                <a:ea typeface="Calibri"/>
              </a:rPr>
              <a:t>іх</a:t>
            </a:r>
            <a:r>
              <a:rPr lang="ru-RU" sz="2000" dirty="0">
                <a:ea typeface="Calibri"/>
              </a:rPr>
              <a:t> </a:t>
            </a:r>
            <a:r>
              <a:rPr lang="ru-RU" sz="2000" dirty="0" smtClean="0">
                <a:ea typeface="Calibri"/>
              </a:rPr>
              <a:t>«</a:t>
            </a:r>
            <a:r>
              <a:rPr lang="ru-RU" sz="2000" dirty="0" err="1" smtClean="0">
                <a:ea typeface="Calibri"/>
              </a:rPr>
              <a:t>Акафіст</a:t>
            </a:r>
            <a:r>
              <a:rPr lang="ru-RU" sz="2000" dirty="0" smtClean="0">
                <a:ea typeface="Calibri"/>
              </a:rPr>
              <a:t> </a:t>
            </a:r>
            <a:r>
              <a:rPr lang="ru-RU" sz="2000" dirty="0" err="1">
                <a:ea typeface="Calibri"/>
              </a:rPr>
              <a:t>труне</a:t>
            </a:r>
            <a:r>
              <a:rPr lang="ru-RU" sz="2000" dirty="0">
                <a:ea typeface="Calibri"/>
              </a:rPr>
              <a:t> </a:t>
            </a:r>
            <a:r>
              <a:rPr lang="ru-RU" sz="2000" dirty="0" err="1">
                <a:ea typeface="Calibri"/>
              </a:rPr>
              <a:t>гасподняй</a:t>
            </a:r>
            <a:r>
              <a:rPr lang="ru-RU" sz="2000" dirty="0">
                <a:ea typeface="Calibri"/>
              </a:rPr>
              <a:t>». </a:t>
            </a:r>
            <a:r>
              <a:rPr lang="ru-RU" sz="2000" dirty="0" err="1">
                <a:ea typeface="Calibri"/>
              </a:rPr>
              <a:t>Тытульныя</a:t>
            </a:r>
            <a:r>
              <a:rPr lang="ru-RU" sz="2000" dirty="0">
                <a:ea typeface="Calibri"/>
              </a:rPr>
              <a:t> </a:t>
            </a:r>
            <a:r>
              <a:rPr lang="ru-RU" sz="2000" dirty="0" err="1">
                <a:ea typeface="Calibri"/>
              </a:rPr>
              <a:t>лісты</a:t>
            </a:r>
            <a:r>
              <a:rPr lang="ru-RU" sz="2000" dirty="0">
                <a:ea typeface="Calibri"/>
              </a:rPr>
              <a:t> </a:t>
            </a:r>
            <a:r>
              <a:rPr lang="ru-RU" sz="2000" dirty="0" err="1">
                <a:ea typeface="Calibri"/>
              </a:rPr>
              <a:t>асобных</a:t>
            </a:r>
            <a:r>
              <a:rPr lang="ru-RU" sz="2000" dirty="0">
                <a:ea typeface="Calibri"/>
              </a:rPr>
              <a:t> </a:t>
            </a:r>
            <a:r>
              <a:rPr lang="ru-RU" sz="2000" dirty="0" err="1">
                <a:ea typeface="Calibri"/>
              </a:rPr>
              <a:t>акафістаў</a:t>
            </a:r>
            <a:r>
              <a:rPr lang="ru-RU" sz="2000" dirty="0">
                <a:ea typeface="Calibri"/>
              </a:rPr>
              <a:t> </a:t>
            </a:r>
            <a:r>
              <a:rPr lang="ru-RU" sz="2000" dirty="0" err="1">
                <a:ea typeface="Calibri"/>
              </a:rPr>
              <a:t>аформленыя</a:t>
            </a:r>
            <a:r>
              <a:rPr lang="ru-RU" sz="2000" dirty="0">
                <a:ea typeface="Calibri"/>
              </a:rPr>
              <a:t> </a:t>
            </a:r>
            <a:r>
              <a:rPr lang="ru-RU" sz="2000" dirty="0" err="1">
                <a:ea typeface="Calibri"/>
              </a:rPr>
              <a:t>наборнымі</a:t>
            </a:r>
            <a:r>
              <a:rPr lang="ru-RU" sz="2000" dirty="0">
                <a:ea typeface="Calibri"/>
              </a:rPr>
              <a:t> </a:t>
            </a:r>
            <a:r>
              <a:rPr lang="ru-RU" sz="2000" dirty="0" err="1">
                <a:ea typeface="Calibri"/>
              </a:rPr>
              <a:t>сродкамі</a:t>
            </a:r>
            <a:r>
              <a:rPr lang="ru-RU" sz="2000" dirty="0">
                <a:ea typeface="Calibri"/>
              </a:rPr>
              <a:t>, часам </a:t>
            </a:r>
            <a:r>
              <a:rPr lang="ru-RU" sz="2000" dirty="0" err="1">
                <a:ea typeface="Calibri"/>
              </a:rPr>
              <a:t>дадаткова</a:t>
            </a:r>
            <a:r>
              <a:rPr lang="ru-RU" sz="2000" dirty="0">
                <a:ea typeface="Calibri"/>
              </a:rPr>
              <a:t> </a:t>
            </a:r>
            <a:r>
              <a:rPr lang="ru-RU" sz="2000" dirty="0" err="1" smtClean="0">
                <a:ea typeface="Calibri"/>
              </a:rPr>
              <a:t>ўпрыгожаныя</a:t>
            </a:r>
            <a:r>
              <a:rPr lang="ru-RU" sz="2000" dirty="0" smtClean="0">
                <a:ea typeface="Calibri"/>
              </a:rPr>
              <a:t> </a:t>
            </a:r>
            <a:r>
              <a:rPr lang="ru-RU" sz="2000" dirty="0" err="1">
                <a:ea typeface="Calibri"/>
              </a:rPr>
              <a:t>віньеткамі</a:t>
            </a:r>
            <a:r>
              <a:rPr lang="ru-RU" sz="2000" dirty="0">
                <a:ea typeface="Calibri"/>
              </a:rPr>
              <a:t>. </a:t>
            </a:r>
            <a:r>
              <a:rPr lang="ru-RU" sz="2000" dirty="0" err="1" smtClean="0">
                <a:ea typeface="Calibri"/>
              </a:rPr>
              <a:t>Мастацкае</a:t>
            </a:r>
            <a:r>
              <a:rPr lang="ru-RU" sz="2000" dirty="0" smtClean="0">
                <a:ea typeface="Calibri"/>
              </a:rPr>
              <a:t> </a:t>
            </a:r>
            <a:r>
              <a:rPr lang="ru-RU" sz="2000" dirty="0" err="1">
                <a:ea typeface="Calibri"/>
              </a:rPr>
              <a:t>ўбранне</a:t>
            </a:r>
            <a:r>
              <a:rPr lang="ru-RU" sz="2000" dirty="0">
                <a:ea typeface="Calibri"/>
              </a:rPr>
              <a:t> </a:t>
            </a:r>
            <a:r>
              <a:rPr lang="ru-RU" sz="2000" dirty="0" smtClean="0">
                <a:ea typeface="Calibri"/>
                <a:sym typeface="Symbol"/>
              </a:rPr>
              <a:t></a:t>
            </a:r>
            <a:r>
              <a:rPr lang="ru-RU" sz="2000" dirty="0" smtClean="0">
                <a:ea typeface="Calibri"/>
              </a:rPr>
              <a:t> </a:t>
            </a:r>
            <a:r>
              <a:rPr lang="ru-RU" sz="2000" dirty="0">
                <a:ea typeface="Calibri"/>
              </a:rPr>
              <a:t>рамка </a:t>
            </a:r>
            <a:r>
              <a:rPr lang="ru-RU" sz="2000" dirty="0" err="1">
                <a:ea typeface="Calibri"/>
              </a:rPr>
              <a:t>тытульнага</a:t>
            </a:r>
            <a:r>
              <a:rPr lang="ru-RU" sz="2000" dirty="0">
                <a:ea typeface="Calibri"/>
              </a:rPr>
              <a:t> </a:t>
            </a:r>
            <a:r>
              <a:rPr lang="ru-RU" sz="2000" dirty="0" err="1">
                <a:ea typeface="Calibri"/>
              </a:rPr>
              <a:t>ліста</a:t>
            </a:r>
            <a:r>
              <a:rPr lang="ru-RU" sz="2000" dirty="0">
                <a:ea typeface="Calibri"/>
              </a:rPr>
              <a:t>, </a:t>
            </a:r>
            <a:r>
              <a:rPr lang="ru-RU" sz="2000" dirty="0" err="1">
                <a:ea typeface="Calibri"/>
              </a:rPr>
              <a:t>складзеная</a:t>
            </a:r>
            <a:r>
              <a:rPr lang="ru-RU" sz="2000" dirty="0">
                <a:ea typeface="Calibri"/>
              </a:rPr>
              <a:t> з 2 </a:t>
            </a:r>
            <a:r>
              <a:rPr lang="ru-RU" sz="2000" dirty="0" err="1">
                <a:ea typeface="Calibri"/>
              </a:rPr>
              <a:t>вертыкальных</a:t>
            </a:r>
            <a:r>
              <a:rPr lang="ru-RU" sz="2000" dirty="0">
                <a:ea typeface="Calibri"/>
              </a:rPr>
              <a:t> і 2 </a:t>
            </a:r>
            <a:r>
              <a:rPr lang="ru-RU" sz="2000" dirty="0" err="1">
                <a:ea typeface="Calibri"/>
              </a:rPr>
              <a:t>гарызантальных</a:t>
            </a:r>
            <a:r>
              <a:rPr lang="ru-RU" sz="2000" dirty="0">
                <a:ea typeface="Calibri"/>
              </a:rPr>
              <a:t> </a:t>
            </a:r>
            <a:r>
              <a:rPr lang="ru-RU" sz="2000" dirty="0" err="1">
                <a:ea typeface="Calibri"/>
              </a:rPr>
              <a:t>дошак</a:t>
            </a:r>
            <a:r>
              <a:rPr lang="ru-RU" sz="2000" dirty="0">
                <a:ea typeface="Calibri"/>
              </a:rPr>
              <a:t>, </a:t>
            </a:r>
            <a:r>
              <a:rPr lang="ru-RU" sz="2000" dirty="0" smtClean="0">
                <a:ea typeface="Calibri"/>
              </a:rPr>
              <a:t>а </a:t>
            </a:r>
            <a:r>
              <a:rPr lang="ru-RU" sz="2000" dirty="0" err="1" smtClean="0">
                <a:ea typeface="Calibri"/>
              </a:rPr>
              <a:t>таксама</a:t>
            </a:r>
            <a:r>
              <a:rPr lang="ru-RU" sz="2000" dirty="0" smtClean="0">
                <a:ea typeface="Calibri"/>
              </a:rPr>
              <a:t> </a:t>
            </a:r>
            <a:r>
              <a:rPr lang="ru-RU" sz="2000" dirty="0">
                <a:ea typeface="Calibri"/>
              </a:rPr>
              <a:t>2 </a:t>
            </a:r>
            <a:r>
              <a:rPr lang="ru-RU" sz="2000" dirty="0" err="1" smtClean="0">
                <a:ea typeface="Calibri"/>
              </a:rPr>
              <a:t>ініцыялаў</a:t>
            </a:r>
            <a:r>
              <a:rPr lang="ru-RU" sz="2000" dirty="0" smtClean="0">
                <a:ea typeface="Calibri"/>
              </a:rPr>
              <a:t>. </a:t>
            </a:r>
            <a:r>
              <a:rPr lang="ru-RU" sz="2000" dirty="0">
                <a:ea typeface="Calibri"/>
              </a:rPr>
              <a:t>На </a:t>
            </a:r>
            <a:r>
              <a:rPr lang="ru-RU" sz="2000" dirty="0" err="1">
                <a:ea typeface="Calibri"/>
              </a:rPr>
              <a:t>левай</a:t>
            </a:r>
            <a:r>
              <a:rPr lang="ru-RU" sz="2000" dirty="0">
                <a:ea typeface="Calibri"/>
              </a:rPr>
              <a:t> </a:t>
            </a:r>
            <a:r>
              <a:rPr lang="ru-RU" sz="2000" dirty="0" err="1">
                <a:ea typeface="Calibri"/>
              </a:rPr>
              <a:t>вертыкальнай</a:t>
            </a:r>
            <a:r>
              <a:rPr lang="ru-RU" sz="2000" dirty="0">
                <a:ea typeface="Calibri"/>
              </a:rPr>
              <a:t> </a:t>
            </a:r>
            <a:r>
              <a:rPr lang="ru-RU" sz="2000" dirty="0" err="1">
                <a:ea typeface="Calibri"/>
              </a:rPr>
              <a:t>дошцы</a:t>
            </a:r>
            <a:r>
              <a:rPr lang="ru-RU" sz="2000" dirty="0">
                <a:ea typeface="Calibri"/>
              </a:rPr>
              <a:t> (21х100 </a:t>
            </a:r>
            <a:r>
              <a:rPr lang="ru-RU" sz="2000" dirty="0" smtClean="0">
                <a:ea typeface="Calibri"/>
              </a:rPr>
              <a:t>мм) гравюра </a:t>
            </a:r>
            <a:r>
              <a:rPr lang="ru-RU" sz="2000" dirty="0">
                <a:ea typeface="Calibri"/>
              </a:rPr>
              <a:t>з </a:t>
            </a:r>
            <a:r>
              <a:rPr lang="ru-RU" sz="2000" dirty="0" err="1" smtClean="0">
                <a:ea typeface="Calibri"/>
              </a:rPr>
              <a:t>выявай</a:t>
            </a:r>
            <a:r>
              <a:rPr lang="ru-RU" sz="2000" dirty="0" smtClean="0">
                <a:ea typeface="Calibri"/>
              </a:rPr>
              <a:t> </a:t>
            </a:r>
            <a:r>
              <a:rPr lang="ru-RU" sz="2000" dirty="0" err="1" smtClean="0">
                <a:ea typeface="Calibri"/>
              </a:rPr>
              <a:t>Багамаці</a:t>
            </a:r>
            <a:r>
              <a:rPr lang="ru-RU" sz="2000" dirty="0" smtClean="0">
                <a:ea typeface="Calibri"/>
              </a:rPr>
              <a:t> (</a:t>
            </a:r>
            <a:r>
              <a:rPr lang="ru-RU" sz="2000" dirty="0" err="1" smtClean="0">
                <a:ea typeface="Calibri"/>
              </a:rPr>
              <a:t>нагадвае</a:t>
            </a:r>
            <a:r>
              <a:rPr lang="ru-RU" sz="2000" dirty="0" smtClean="0">
                <a:ea typeface="Calibri"/>
              </a:rPr>
              <a:t> </a:t>
            </a:r>
            <a:r>
              <a:rPr lang="ru-RU" sz="2000" dirty="0" err="1">
                <a:ea typeface="Calibri"/>
              </a:rPr>
              <a:t>ікону</a:t>
            </a:r>
            <a:r>
              <a:rPr lang="ru-RU" sz="2000" dirty="0">
                <a:ea typeface="Calibri"/>
              </a:rPr>
              <a:t> </a:t>
            </a:r>
            <a:r>
              <a:rPr lang="ru-RU" sz="2000" dirty="0" err="1" smtClean="0">
                <a:ea typeface="Calibri"/>
              </a:rPr>
              <a:t>Віленскага</a:t>
            </a:r>
            <a:r>
              <a:rPr lang="ru-RU" sz="2000" dirty="0" smtClean="0">
                <a:ea typeface="Calibri"/>
              </a:rPr>
              <a:t> </a:t>
            </a:r>
            <a:r>
              <a:rPr lang="ru-RU" sz="2000" dirty="0" err="1">
                <a:ea typeface="Calibri"/>
              </a:rPr>
              <a:t>святатроіцкага</a:t>
            </a:r>
            <a:r>
              <a:rPr lang="ru-RU" sz="2000" dirty="0">
                <a:ea typeface="Calibri"/>
              </a:rPr>
              <a:t> </a:t>
            </a:r>
            <a:r>
              <a:rPr lang="ru-RU" sz="2000" dirty="0" err="1" smtClean="0">
                <a:ea typeface="Calibri"/>
              </a:rPr>
              <a:t>манастыра</a:t>
            </a:r>
            <a:r>
              <a:rPr lang="ru-RU" sz="2000" dirty="0" smtClean="0">
                <a:ea typeface="Calibri"/>
              </a:rPr>
              <a:t>) з </a:t>
            </a:r>
            <a:r>
              <a:rPr lang="ru-RU" sz="2000" dirty="0" err="1">
                <a:ea typeface="Calibri"/>
              </a:rPr>
              <a:t>немаўлём</a:t>
            </a:r>
            <a:r>
              <a:rPr lang="ru-RU" sz="2000" dirty="0" smtClean="0">
                <a:ea typeface="Calibri"/>
              </a:rPr>
              <a:t> </a:t>
            </a:r>
            <a:r>
              <a:rPr lang="ru-RU" sz="2000" dirty="0">
                <a:ea typeface="Calibri"/>
              </a:rPr>
              <a:t>у </a:t>
            </a:r>
            <a:r>
              <a:rPr lang="ru-RU" sz="2000" dirty="0" err="1">
                <a:ea typeface="Calibri"/>
              </a:rPr>
              <a:t>акружэнні</a:t>
            </a:r>
            <a:r>
              <a:rPr lang="ru-RU" sz="2000" dirty="0">
                <a:ea typeface="Calibri"/>
              </a:rPr>
              <a:t> </a:t>
            </a:r>
            <a:r>
              <a:rPr lang="ru-RU" sz="2000" dirty="0" err="1">
                <a:ea typeface="Calibri"/>
              </a:rPr>
              <a:t>іудзейскіх</a:t>
            </a:r>
            <a:r>
              <a:rPr lang="ru-RU" sz="2000" dirty="0">
                <a:ea typeface="Calibri"/>
              </a:rPr>
              <a:t> </a:t>
            </a:r>
            <a:r>
              <a:rPr lang="ru-RU" sz="2000" dirty="0" err="1">
                <a:ea typeface="Calibri"/>
              </a:rPr>
              <a:t>цароў</a:t>
            </a:r>
            <a:r>
              <a:rPr lang="ru-RU" sz="2000" dirty="0">
                <a:ea typeface="Calibri"/>
              </a:rPr>
              <a:t> і розных </a:t>
            </a:r>
            <a:r>
              <a:rPr lang="ru-RU" sz="2000" dirty="0" err="1">
                <a:ea typeface="Calibri"/>
              </a:rPr>
              <a:t>звяроў</a:t>
            </a:r>
            <a:r>
              <a:rPr lang="ru-RU" sz="2000" dirty="0">
                <a:ea typeface="Calibri"/>
              </a:rPr>
              <a:t> </a:t>
            </a:r>
            <a:r>
              <a:rPr lang="ru-RU" sz="2000" dirty="0" err="1">
                <a:ea typeface="Calibri"/>
              </a:rPr>
              <a:t>слухае</a:t>
            </a:r>
            <a:r>
              <a:rPr lang="ru-RU" sz="2000" dirty="0">
                <a:ea typeface="Calibri"/>
              </a:rPr>
              <a:t> </a:t>
            </a:r>
            <a:r>
              <a:rPr lang="ru-RU" sz="2000" dirty="0" err="1">
                <a:ea typeface="Calibri"/>
              </a:rPr>
              <a:t>акафіст</a:t>
            </a:r>
            <a:r>
              <a:rPr lang="ru-RU" sz="2000" dirty="0">
                <a:ea typeface="Calibri"/>
              </a:rPr>
              <a:t> </a:t>
            </a:r>
            <a:r>
              <a:rPr lang="ru-RU" sz="2000" dirty="0" err="1">
                <a:ea typeface="Calibri"/>
              </a:rPr>
              <a:t>труне</a:t>
            </a:r>
            <a:r>
              <a:rPr lang="ru-RU" sz="2000" dirty="0">
                <a:ea typeface="Calibri"/>
              </a:rPr>
              <a:t> </a:t>
            </a:r>
            <a:r>
              <a:rPr lang="ru-RU" sz="2000" dirty="0" err="1">
                <a:ea typeface="Calibri"/>
              </a:rPr>
              <a:t>гасподняй</a:t>
            </a:r>
            <a:r>
              <a:rPr lang="ru-RU" sz="2000" dirty="0">
                <a:ea typeface="Calibri"/>
              </a:rPr>
              <a:t>. </a:t>
            </a:r>
            <a:r>
              <a:rPr lang="ru-RU" sz="2000" dirty="0" smtClean="0">
                <a:ea typeface="Calibri"/>
              </a:rPr>
              <a:t>На </a:t>
            </a:r>
            <a:r>
              <a:rPr lang="ru-RU" sz="2000" dirty="0" err="1">
                <a:ea typeface="Calibri"/>
              </a:rPr>
              <a:t>правай</a:t>
            </a:r>
            <a:r>
              <a:rPr lang="ru-RU" sz="2000" dirty="0">
                <a:ea typeface="Calibri"/>
              </a:rPr>
              <a:t> </a:t>
            </a:r>
            <a:r>
              <a:rPr lang="ru-RU" sz="2000" dirty="0" err="1">
                <a:ea typeface="Calibri"/>
              </a:rPr>
              <a:t>дошцы</a:t>
            </a:r>
            <a:r>
              <a:rPr lang="ru-RU" sz="2000" dirty="0">
                <a:ea typeface="Calibri"/>
              </a:rPr>
              <a:t> (8х100 мм</a:t>
            </a:r>
            <a:r>
              <a:rPr lang="ru-RU" sz="2000" dirty="0" smtClean="0">
                <a:ea typeface="Calibri"/>
              </a:rPr>
              <a:t>) </a:t>
            </a:r>
            <a:r>
              <a:rPr lang="be-BY" sz="1950" dirty="0">
                <a:solidFill>
                  <a:prstClr val="white"/>
                </a:solidFill>
              </a:rPr>
              <a:t>– </a:t>
            </a:r>
            <a:r>
              <a:rPr lang="ru-RU" sz="2000" dirty="0" smtClean="0">
                <a:ea typeface="Calibri"/>
              </a:rPr>
              <a:t> </a:t>
            </a:r>
            <a:r>
              <a:rPr lang="ru-RU" sz="2000" dirty="0" err="1">
                <a:ea typeface="Calibri"/>
              </a:rPr>
              <a:t>малюнак</a:t>
            </a:r>
            <a:r>
              <a:rPr lang="ru-RU" sz="2000" dirty="0">
                <a:ea typeface="Calibri"/>
              </a:rPr>
              <a:t> </a:t>
            </a:r>
            <a:r>
              <a:rPr lang="ru-RU" sz="2000" dirty="0" err="1">
                <a:ea typeface="Calibri"/>
              </a:rPr>
              <a:t>вавёркі</a:t>
            </a:r>
            <a:r>
              <a:rPr lang="ru-RU" sz="2000" dirty="0">
                <a:ea typeface="Calibri"/>
              </a:rPr>
              <a:t> і </a:t>
            </a:r>
            <a:r>
              <a:rPr lang="ru-RU" sz="2000" dirty="0" err="1">
                <a:ea typeface="Calibri"/>
              </a:rPr>
              <a:t>арла</a:t>
            </a:r>
            <a:r>
              <a:rPr lang="ru-RU" sz="2000" dirty="0">
                <a:ea typeface="Calibri"/>
              </a:rPr>
              <a:t>, </a:t>
            </a:r>
            <a:r>
              <a:rPr lang="ru-RU" sz="2000" dirty="0" err="1">
                <a:ea typeface="Calibri"/>
              </a:rPr>
              <a:t>акружаных</a:t>
            </a:r>
            <a:r>
              <a:rPr lang="ru-RU" sz="2000" dirty="0">
                <a:ea typeface="Calibri"/>
              </a:rPr>
              <a:t> </a:t>
            </a:r>
            <a:r>
              <a:rPr lang="ru-RU" sz="2000" dirty="0" err="1" smtClean="0">
                <a:ea typeface="Calibri"/>
              </a:rPr>
              <a:t>раслінным</a:t>
            </a:r>
            <a:endParaRPr lang="ru-RU" sz="2000" dirty="0"/>
          </a:p>
        </p:txBody>
      </p:sp>
      <p:pic>
        <p:nvPicPr>
          <p:cNvPr id="25602" name="Picture 2" descr="D:\майкевич ю\проекты\скорина\гравюры\Image-52.jpg"/>
          <p:cNvPicPr>
            <a:picLocks noChangeAspect="1" noChangeArrowheads="1"/>
          </p:cNvPicPr>
          <p:nvPr/>
        </p:nvPicPr>
        <p:blipFill rotWithShape="1">
          <a:blip r:embed="rId2" cstate="print">
            <a:extLst>
              <a:ext uri="{28A0092B-C50C-407E-A947-70E740481C1C}">
                <a14:useLocalDpi xmlns="" xmlns:a14="http://schemas.microsoft.com/office/drawing/2010/main" val="0"/>
              </a:ext>
            </a:extLst>
          </a:blip>
          <a:srcRect t="-563"/>
          <a:stretch/>
        </p:blipFill>
        <p:spPr bwMode="auto">
          <a:xfrm>
            <a:off x="5945413" y="22980"/>
            <a:ext cx="3119814" cy="4929029"/>
          </a:xfrm>
          <a:prstGeom prst="rect">
            <a:avLst/>
          </a:prstGeom>
          <a:noFill/>
          <a:extLst>
            <a:ext uri="{909E8E84-426E-40DD-AFC4-6F175D3DCCD1}">
              <a14:hiddenFill xmlns="" xmlns:a14="http://schemas.microsoft.com/office/drawing/2010/main">
                <a:solidFill>
                  <a:srgbClr val="FFFFFF"/>
                </a:solidFill>
              </a14:hiddenFill>
            </a:ext>
          </a:extLst>
        </p:spPr>
      </p:pic>
      <p:sp>
        <p:nvSpPr>
          <p:cNvPr id="4" name="Подзаголовок 2"/>
          <p:cNvSpPr txBox="1">
            <a:spLocks/>
          </p:cNvSpPr>
          <p:nvPr/>
        </p:nvSpPr>
        <p:spPr>
          <a:xfrm>
            <a:off x="0" y="5157192"/>
            <a:ext cx="9144000" cy="1700808"/>
          </a:xfrm>
          <a:prstGeom prst="rect">
            <a:avLst/>
          </a:prstGeom>
        </p:spPr>
        <p:txBody>
          <a:bodyPr vert="horz">
            <a:noAutofit/>
          </a:bodyPr>
          <a:lstStyle>
            <a:lvl1pPr marL="0" indent="0" algn="ctr" rtl="0" eaLnBrk="1" latinLnBrk="0" hangingPunct="1">
              <a:spcBef>
                <a:spcPct val="20000"/>
              </a:spcBef>
              <a:buClr>
                <a:schemeClr val="tx1">
                  <a:shade val="95000"/>
                </a:schemeClr>
              </a:buClr>
              <a:buSzPct val="65000"/>
              <a:buFont typeface="Wingdings 2"/>
              <a:buNone/>
              <a:defRPr kumimoji="0" sz="2800" kern="1200">
                <a:solidFill>
                  <a:schemeClr val="tx1"/>
                </a:solidFill>
                <a:latin typeface="+mn-lt"/>
                <a:ea typeface="+mn-ea"/>
                <a:cs typeface="+mn-cs"/>
              </a:defRPr>
            </a:lvl1pPr>
            <a:lvl2pPr marL="457200" indent="0" algn="ctr" rtl="0" eaLnBrk="1" latinLnBrk="0" hangingPunct="1">
              <a:spcBef>
                <a:spcPct val="20000"/>
              </a:spcBef>
              <a:buClr>
                <a:schemeClr val="tx1"/>
              </a:buClr>
              <a:buSzPct val="80000"/>
              <a:buFont typeface="Wingdings 2"/>
              <a:buNone/>
              <a:defRPr kumimoji="0" sz="2400" kern="1200">
                <a:solidFill>
                  <a:schemeClr val="tx1"/>
                </a:solidFill>
                <a:latin typeface="+mn-lt"/>
                <a:ea typeface="+mn-ea"/>
                <a:cs typeface="+mn-cs"/>
              </a:defRPr>
            </a:lvl2pPr>
            <a:lvl3pPr marL="914400" indent="0" algn="ctr" rtl="0" eaLnBrk="1" latinLnBrk="0" hangingPunct="1">
              <a:spcBef>
                <a:spcPct val="20000"/>
              </a:spcBef>
              <a:buClr>
                <a:schemeClr val="tx1"/>
              </a:buClr>
              <a:buSzPct val="95000"/>
              <a:buFont typeface="Wingdings"/>
              <a:buNone/>
              <a:defRPr kumimoji="0" sz="2200" kern="1200">
                <a:solidFill>
                  <a:schemeClr val="tx1"/>
                </a:solidFill>
                <a:latin typeface="+mn-lt"/>
                <a:ea typeface="+mn-ea"/>
                <a:cs typeface="+mn-cs"/>
              </a:defRPr>
            </a:lvl3pPr>
            <a:lvl4pPr marL="1371600" indent="0" algn="ctr" rtl="0" eaLnBrk="1" latinLnBrk="0" hangingPunct="1">
              <a:spcBef>
                <a:spcPct val="20000"/>
              </a:spcBef>
              <a:buClr>
                <a:schemeClr val="tx1"/>
              </a:buClr>
              <a:buSzPct val="100000"/>
              <a:buFont typeface="Wingdings 3"/>
              <a:buNone/>
              <a:defRPr kumimoji="0" sz="2000" kern="1200">
                <a:solidFill>
                  <a:schemeClr val="tx1"/>
                </a:solidFill>
                <a:latin typeface="+mn-lt"/>
                <a:ea typeface="+mn-ea"/>
                <a:cs typeface="+mn-cs"/>
              </a:defRPr>
            </a:lvl4pPr>
            <a:lvl5pPr marL="1828800" indent="0" algn="ctr" rtl="0" eaLnBrk="1" latinLnBrk="0" hangingPunct="1">
              <a:spcBef>
                <a:spcPct val="20000"/>
              </a:spcBef>
              <a:buClr>
                <a:schemeClr val="tx1"/>
              </a:buClr>
              <a:buFont typeface="Wingdings 2"/>
              <a:buNone/>
              <a:defRPr kumimoji="0" sz="2000" kern="1200">
                <a:solidFill>
                  <a:schemeClr val="tx1"/>
                </a:solidFill>
                <a:latin typeface="+mn-lt"/>
                <a:ea typeface="+mn-ea"/>
                <a:cs typeface="+mn-cs"/>
              </a:defRPr>
            </a:lvl5pPr>
            <a:lvl6pPr marL="2286000" indent="0" algn="ctr" rtl="0" eaLnBrk="1" latinLnBrk="0" hangingPunct="1">
              <a:spcBef>
                <a:spcPct val="20000"/>
              </a:spcBef>
              <a:buClr>
                <a:schemeClr val="tx1"/>
              </a:buClr>
              <a:buFont typeface="Wingdings 3"/>
              <a:buNone/>
              <a:defRPr kumimoji="0" sz="1800" kern="1200">
                <a:solidFill>
                  <a:schemeClr val="tx1"/>
                </a:solidFill>
                <a:latin typeface="+mn-lt"/>
                <a:ea typeface="+mn-ea"/>
                <a:cs typeface="+mn-cs"/>
              </a:defRPr>
            </a:lvl6pPr>
            <a:lvl7pPr marL="2743200" indent="0" algn="ctr" rtl="0" eaLnBrk="1" latinLnBrk="0" hangingPunct="1">
              <a:spcBef>
                <a:spcPct val="20000"/>
              </a:spcBef>
              <a:buClr>
                <a:schemeClr val="tx1"/>
              </a:buClr>
              <a:buFont typeface="Wingdings 2"/>
              <a:buNone/>
              <a:defRPr kumimoji="0" sz="1600" kern="1200">
                <a:solidFill>
                  <a:schemeClr val="tx1"/>
                </a:solidFill>
                <a:latin typeface="+mn-lt"/>
                <a:ea typeface="+mn-ea"/>
                <a:cs typeface="+mn-cs"/>
              </a:defRPr>
            </a:lvl7pPr>
            <a:lvl8pPr marL="3200400" indent="0" algn="ctr" rtl="0" eaLnBrk="1" latinLnBrk="0" hangingPunct="1">
              <a:spcBef>
                <a:spcPct val="20000"/>
              </a:spcBef>
              <a:buClr>
                <a:schemeClr val="tx1"/>
              </a:buClr>
              <a:buFont typeface="Wingdings 2"/>
              <a:buNone/>
              <a:defRPr kumimoji="0" sz="1400" kern="1200">
                <a:solidFill>
                  <a:schemeClr val="tx1"/>
                </a:solidFill>
                <a:latin typeface="+mn-lt"/>
                <a:ea typeface="+mn-ea"/>
                <a:cs typeface="+mn-cs"/>
              </a:defRPr>
            </a:lvl8pPr>
            <a:lvl9pPr marL="3657600" indent="0" algn="ctr" rtl="0" eaLnBrk="1" latinLnBrk="0" hangingPunct="1">
              <a:spcBef>
                <a:spcPct val="20000"/>
              </a:spcBef>
              <a:buClr>
                <a:schemeClr val="tx1"/>
              </a:buClr>
              <a:buFont typeface="Wingdings 2"/>
              <a:buNone/>
              <a:defRPr kumimoji="0" sz="1400" kern="1200" baseline="0">
                <a:solidFill>
                  <a:schemeClr val="tx1"/>
                </a:solidFill>
                <a:latin typeface="+mn-lt"/>
                <a:ea typeface="+mn-ea"/>
                <a:cs typeface="+mn-cs"/>
              </a:defRPr>
            </a:lvl9pPr>
          </a:lstStyle>
          <a:p>
            <a:pPr algn="just"/>
            <a:r>
              <a:rPr lang="ru-RU" sz="2000" dirty="0" err="1">
                <a:ea typeface="Calibri"/>
              </a:rPr>
              <a:t>арнаментам</a:t>
            </a:r>
            <a:r>
              <a:rPr lang="ru-RU" sz="2000" dirty="0">
                <a:ea typeface="Calibri"/>
              </a:rPr>
              <a:t>. </a:t>
            </a:r>
            <a:r>
              <a:rPr lang="ru-RU" sz="2000" dirty="0" smtClean="0">
                <a:ea typeface="Calibri"/>
              </a:rPr>
              <a:t>На </a:t>
            </a:r>
            <a:r>
              <a:rPr lang="ru-RU" sz="2000" dirty="0" err="1" smtClean="0">
                <a:ea typeface="Calibri"/>
              </a:rPr>
              <a:t>сярэдніх</a:t>
            </a:r>
            <a:r>
              <a:rPr lang="ru-RU" sz="2000" dirty="0" smtClean="0">
                <a:ea typeface="Calibri"/>
              </a:rPr>
              <a:t> </a:t>
            </a:r>
            <a:r>
              <a:rPr lang="ru-RU" sz="2000" dirty="0" err="1" smtClean="0">
                <a:ea typeface="Calibri"/>
              </a:rPr>
              <a:t>гарызантальных</a:t>
            </a:r>
            <a:r>
              <a:rPr lang="ru-RU" sz="2000" dirty="0" smtClean="0">
                <a:ea typeface="Calibri"/>
              </a:rPr>
              <a:t> </a:t>
            </a:r>
            <a:r>
              <a:rPr lang="ru-RU" sz="2000" dirty="0" err="1" smtClean="0">
                <a:ea typeface="Calibri"/>
              </a:rPr>
              <a:t>дошках</a:t>
            </a:r>
            <a:r>
              <a:rPr lang="ru-RU" sz="2000" dirty="0" smtClean="0">
                <a:ea typeface="Calibri"/>
              </a:rPr>
              <a:t> (па 32х8 мм) </a:t>
            </a:r>
            <a:r>
              <a:rPr lang="ru-RU" sz="2000" dirty="0" err="1" smtClean="0">
                <a:ea typeface="Calibri"/>
              </a:rPr>
              <a:t>прысутнічае</a:t>
            </a:r>
            <a:r>
              <a:rPr lang="ru-RU" sz="2000" dirty="0" smtClean="0">
                <a:ea typeface="Calibri"/>
              </a:rPr>
              <a:t> </a:t>
            </a:r>
            <a:r>
              <a:rPr lang="ru-RU" sz="2000" dirty="0" err="1" smtClean="0">
                <a:ea typeface="Calibri"/>
              </a:rPr>
              <a:t>раслінна-геаметрычны</a:t>
            </a:r>
            <a:r>
              <a:rPr lang="ru-RU" sz="2000" dirty="0" smtClean="0">
                <a:ea typeface="Calibri"/>
              </a:rPr>
              <a:t> </a:t>
            </a:r>
            <a:r>
              <a:rPr lang="ru-RU" sz="2000" dirty="0" err="1" smtClean="0">
                <a:ea typeface="Calibri"/>
              </a:rPr>
              <a:t>арнамент</a:t>
            </a:r>
            <a:r>
              <a:rPr lang="ru-RU" sz="2000" dirty="0" smtClean="0">
                <a:ea typeface="Calibri"/>
              </a:rPr>
              <a:t>. </a:t>
            </a:r>
            <a:r>
              <a:rPr lang="ru-RU" sz="2000" dirty="0" err="1" smtClean="0">
                <a:ea typeface="Calibri"/>
              </a:rPr>
              <a:t>Скарына</a:t>
            </a:r>
            <a:r>
              <a:rPr lang="ru-RU" sz="2000" dirty="0" smtClean="0">
                <a:ea typeface="Calibri"/>
              </a:rPr>
              <a:t> </a:t>
            </a:r>
            <a:r>
              <a:rPr lang="ru-RU" sz="2000" dirty="0" err="1" smtClean="0">
                <a:ea typeface="Calibri"/>
              </a:rPr>
              <a:t>выкарыстаў</a:t>
            </a:r>
            <a:r>
              <a:rPr lang="ru-RU" sz="2000" dirty="0" smtClean="0">
                <a:ea typeface="Calibri"/>
              </a:rPr>
              <a:t> </a:t>
            </a:r>
            <a:r>
              <a:rPr lang="ru-RU" sz="2000" dirty="0" err="1" smtClean="0">
                <a:ea typeface="Calibri"/>
              </a:rPr>
              <a:t>адну</a:t>
            </a:r>
            <a:r>
              <a:rPr lang="ru-RU" sz="2000" dirty="0" smtClean="0">
                <a:ea typeface="Calibri"/>
              </a:rPr>
              <a:t> з </a:t>
            </a:r>
            <a:r>
              <a:rPr lang="ru-RU" sz="2000" dirty="0" err="1" smtClean="0">
                <a:ea typeface="Calibri"/>
              </a:rPr>
              <a:t>віньетак</a:t>
            </a:r>
            <a:r>
              <a:rPr lang="ru-RU" sz="2000" dirty="0" smtClean="0">
                <a:ea typeface="Calibri"/>
              </a:rPr>
              <a:t>, </a:t>
            </a:r>
            <a:r>
              <a:rPr lang="ru-RU" sz="2000" dirty="0" err="1" smtClean="0">
                <a:ea typeface="Calibri"/>
              </a:rPr>
              <a:t>распілаваўшы</a:t>
            </a:r>
            <a:r>
              <a:rPr lang="ru-RU" sz="2000" dirty="0" smtClean="0">
                <a:ea typeface="Calibri"/>
              </a:rPr>
              <a:t> </a:t>
            </a:r>
            <a:r>
              <a:rPr lang="ru-RU" sz="2000" dirty="0" err="1" smtClean="0">
                <a:ea typeface="Calibri"/>
              </a:rPr>
              <a:t>яе</a:t>
            </a:r>
            <a:r>
              <a:rPr lang="ru-RU" sz="2000" dirty="0" smtClean="0">
                <a:ea typeface="Calibri"/>
              </a:rPr>
              <a:t> </a:t>
            </a:r>
            <a:r>
              <a:rPr lang="ru-RU" sz="2000" dirty="0" err="1" smtClean="0">
                <a:ea typeface="Calibri"/>
              </a:rPr>
              <a:t>напалову</a:t>
            </a:r>
            <a:r>
              <a:rPr lang="ru-RU" sz="2000" dirty="0" smtClean="0">
                <a:ea typeface="Calibri"/>
              </a:rPr>
              <a:t>. Над </a:t>
            </a:r>
            <a:r>
              <a:rPr lang="ru-RU" sz="2000" dirty="0" err="1" smtClean="0">
                <a:ea typeface="Calibri"/>
              </a:rPr>
              <a:t>ніжняй</a:t>
            </a:r>
            <a:r>
              <a:rPr lang="ru-RU" sz="2000" dirty="0" smtClean="0">
                <a:ea typeface="Calibri"/>
              </a:rPr>
              <a:t> </a:t>
            </a:r>
            <a:r>
              <a:rPr lang="ru-RU" sz="2000" dirty="0" err="1" smtClean="0">
                <a:ea typeface="Calibri"/>
              </a:rPr>
              <a:t>гарызантальнай</a:t>
            </a:r>
            <a:r>
              <a:rPr lang="ru-RU" sz="2000" dirty="0" smtClean="0">
                <a:ea typeface="Calibri"/>
              </a:rPr>
              <a:t> </a:t>
            </a:r>
            <a:r>
              <a:rPr lang="ru-RU" sz="2000" dirty="0" err="1" smtClean="0">
                <a:ea typeface="Calibri"/>
              </a:rPr>
              <a:t>дошкай</a:t>
            </a:r>
            <a:r>
              <a:rPr lang="ru-RU" sz="2000" dirty="0" smtClean="0">
                <a:ea typeface="Calibri"/>
              </a:rPr>
              <a:t> </a:t>
            </a:r>
            <a:r>
              <a:rPr lang="ru-RU" sz="2000" dirty="0" err="1" smtClean="0">
                <a:ea typeface="Calibri"/>
              </a:rPr>
              <a:t>рамкі</a:t>
            </a:r>
            <a:r>
              <a:rPr lang="ru-RU" sz="2000" dirty="0" smtClean="0">
                <a:ea typeface="Calibri"/>
              </a:rPr>
              <a:t> </a:t>
            </a:r>
            <a:r>
              <a:rPr lang="ru-RU" sz="2000" dirty="0" err="1" smtClean="0">
                <a:ea typeface="Calibri"/>
              </a:rPr>
              <a:t>змешчаны</a:t>
            </a:r>
            <a:r>
              <a:rPr lang="ru-RU" sz="2000" dirty="0" smtClean="0">
                <a:ea typeface="Calibri"/>
              </a:rPr>
              <a:t> </a:t>
            </a:r>
            <a:r>
              <a:rPr lang="ru-RU" sz="2000" dirty="0" err="1" smtClean="0">
                <a:ea typeface="Calibri"/>
              </a:rPr>
              <a:t>арнамент</a:t>
            </a:r>
            <a:r>
              <a:rPr lang="ru-RU" sz="2000" dirty="0" smtClean="0">
                <a:ea typeface="Calibri"/>
              </a:rPr>
              <a:t> і </a:t>
            </a:r>
            <a:r>
              <a:rPr lang="ru-RU" sz="2000" dirty="0" err="1" smtClean="0">
                <a:ea typeface="Calibri"/>
              </a:rPr>
              <a:t>канцоўка</a:t>
            </a:r>
            <a:r>
              <a:rPr lang="ru-RU" sz="2000" dirty="0" smtClean="0">
                <a:ea typeface="Calibri"/>
              </a:rPr>
              <a:t>, </a:t>
            </a:r>
            <a:r>
              <a:rPr lang="ru-RU" sz="2000" dirty="0" err="1" smtClean="0">
                <a:ea typeface="Calibri"/>
              </a:rPr>
              <a:t>складзеная</a:t>
            </a:r>
            <a:r>
              <a:rPr lang="ru-RU" sz="2000" dirty="0" smtClean="0">
                <a:ea typeface="Calibri"/>
              </a:rPr>
              <a:t> з </a:t>
            </a:r>
            <a:r>
              <a:rPr lang="ru-RU" sz="2000" dirty="0" err="1" smtClean="0">
                <a:ea typeface="Calibri"/>
              </a:rPr>
              <a:t>элементаў</a:t>
            </a:r>
            <a:r>
              <a:rPr lang="ru-RU" sz="2000" dirty="0" smtClean="0">
                <a:ea typeface="Calibri"/>
              </a:rPr>
              <a:t> </a:t>
            </a:r>
            <a:r>
              <a:rPr lang="ru-RU" sz="2000" dirty="0" err="1" smtClean="0">
                <a:ea typeface="Calibri"/>
              </a:rPr>
              <a:t>наборнага</a:t>
            </a:r>
            <a:r>
              <a:rPr lang="ru-RU" sz="2000" dirty="0" smtClean="0">
                <a:ea typeface="Calibri"/>
              </a:rPr>
              <a:t> </a:t>
            </a:r>
            <a:r>
              <a:rPr lang="ru-RU" sz="2000" dirty="0" err="1" smtClean="0">
                <a:ea typeface="Calibri"/>
              </a:rPr>
              <a:t>арнаменту</a:t>
            </a:r>
            <a:r>
              <a:rPr lang="ru-RU" sz="2000" dirty="0" smtClean="0">
                <a:ea typeface="Calibri"/>
              </a:rPr>
              <a:t>. </a:t>
            </a:r>
            <a:r>
              <a:rPr lang="ru-RU" sz="2000" dirty="0" err="1" smtClean="0">
                <a:ea typeface="Calibri"/>
              </a:rPr>
              <a:t>Гэта</a:t>
            </a:r>
            <a:r>
              <a:rPr lang="ru-RU" sz="2000" dirty="0" smtClean="0">
                <a:ea typeface="Calibri"/>
              </a:rPr>
              <a:t> </a:t>
            </a:r>
            <a:r>
              <a:rPr lang="ru-RU" sz="2000" dirty="0" err="1" smtClean="0">
                <a:ea typeface="Calibri"/>
              </a:rPr>
              <a:t>адзіная</a:t>
            </a:r>
            <a:r>
              <a:rPr lang="ru-RU" sz="2000" dirty="0" smtClean="0">
                <a:ea typeface="Calibri"/>
              </a:rPr>
              <a:t> </a:t>
            </a:r>
            <a:r>
              <a:rPr lang="ru-RU" sz="2000" dirty="0" err="1" smtClean="0">
                <a:ea typeface="Calibri"/>
              </a:rPr>
              <a:t>тэматычная</a:t>
            </a:r>
            <a:r>
              <a:rPr lang="ru-RU" sz="2000" dirty="0" smtClean="0">
                <a:ea typeface="Calibri"/>
              </a:rPr>
              <a:t> гравюра, якая </a:t>
            </a:r>
            <a:r>
              <a:rPr lang="ru-RU" sz="2000" dirty="0" err="1" smtClean="0">
                <a:ea typeface="Calibri"/>
              </a:rPr>
              <a:t>выканана</a:t>
            </a:r>
            <a:r>
              <a:rPr lang="ru-RU" sz="2000" dirty="0" smtClean="0">
                <a:ea typeface="Calibri"/>
              </a:rPr>
              <a:t> на </a:t>
            </a:r>
            <a:r>
              <a:rPr lang="ru-RU" sz="2000" dirty="0" err="1" smtClean="0">
                <a:ea typeface="Calibri"/>
              </a:rPr>
              <a:t>чорным</a:t>
            </a:r>
            <a:r>
              <a:rPr lang="ru-RU" sz="2000" dirty="0" smtClean="0">
                <a:ea typeface="Calibri"/>
              </a:rPr>
              <a:t> фоне.</a:t>
            </a:r>
            <a:endParaRPr lang="ru-RU" sz="2000" dirty="0"/>
          </a:p>
        </p:txBody>
      </p:sp>
    </p:spTree>
    <p:extLst>
      <p:ext uri="{BB962C8B-B14F-4D97-AF65-F5344CB8AC3E}">
        <p14:creationId xmlns="" xmlns:p14="http://schemas.microsoft.com/office/powerpoint/2010/main" val="46873694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0" y="1"/>
            <a:ext cx="5615608" cy="6858000"/>
          </a:xfrm>
        </p:spPr>
        <p:txBody>
          <a:bodyPr>
            <a:normAutofit fontScale="85000" lnSpcReduction="20000"/>
          </a:bodyPr>
          <a:lstStyle/>
          <a:p>
            <a:r>
              <a:rPr lang="ru-RU" b="1" dirty="0">
                <a:solidFill>
                  <a:schemeClr val="accent1"/>
                </a:solidFill>
                <a:ea typeface="Calibri"/>
              </a:rPr>
              <a:t>«</a:t>
            </a:r>
            <a:r>
              <a:rPr lang="ru-RU" b="1" dirty="0" err="1">
                <a:solidFill>
                  <a:schemeClr val="accent1"/>
                </a:solidFill>
                <a:ea typeface="Calibri"/>
              </a:rPr>
              <a:t>Еремиа</a:t>
            </a:r>
            <a:r>
              <a:rPr lang="ru-RU" b="1" dirty="0">
                <a:solidFill>
                  <a:schemeClr val="accent1"/>
                </a:solidFill>
                <a:ea typeface="Calibri"/>
              </a:rPr>
              <a:t> </a:t>
            </a:r>
            <a:r>
              <a:rPr lang="ru-RU" b="1" dirty="0" err="1">
                <a:solidFill>
                  <a:schemeClr val="accent1"/>
                </a:solidFill>
                <a:ea typeface="Calibri"/>
              </a:rPr>
              <a:t>пророкъ</a:t>
            </a:r>
            <a:r>
              <a:rPr lang="ru-RU" b="1" dirty="0">
                <a:solidFill>
                  <a:schemeClr val="accent1"/>
                </a:solidFill>
                <a:ea typeface="Calibri"/>
              </a:rPr>
              <a:t> господень </a:t>
            </a:r>
            <a:r>
              <a:rPr lang="ru-RU" b="1" dirty="0" err="1">
                <a:solidFill>
                  <a:schemeClr val="accent1"/>
                </a:solidFill>
                <a:ea typeface="Calibri"/>
              </a:rPr>
              <a:t>плачетъ</a:t>
            </a:r>
            <a:r>
              <a:rPr lang="ru-RU" b="1" dirty="0">
                <a:solidFill>
                  <a:schemeClr val="accent1"/>
                </a:solidFill>
                <a:ea typeface="Calibri"/>
              </a:rPr>
              <a:t> </a:t>
            </a:r>
            <a:r>
              <a:rPr lang="ru-RU" b="1" dirty="0" err="1">
                <a:solidFill>
                  <a:schemeClr val="accent1"/>
                </a:solidFill>
                <a:ea typeface="Calibri"/>
              </a:rPr>
              <a:t>гледя</a:t>
            </a:r>
            <a:r>
              <a:rPr lang="ru-RU" b="1" dirty="0">
                <a:solidFill>
                  <a:schemeClr val="accent1"/>
                </a:solidFill>
                <a:ea typeface="Calibri"/>
              </a:rPr>
              <a:t> на </a:t>
            </a:r>
            <a:r>
              <a:rPr lang="ru-RU" b="1" dirty="0" err="1">
                <a:solidFill>
                  <a:schemeClr val="accent1"/>
                </a:solidFill>
                <a:ea typeface="Calibri"/>
              </a:rPr>
              <a:t>Ерусалим</a:t>
            </a:r>
            <a:r>
              <a:rPr lang="ru-RU" b="1" dirty="0" smtClean="0">
                <a:solidFill>
                  <a:schemeClr val="accent1"/>
                </a:solidFill>
                <a:ea typeface="Calibri"/>
              </a:rPr>
              <a:t>» («</a:t>
            </a:r>
            <a:r>
              <a:rPr lang="ru-RU" b="1" dirty="0">
                <a:solidFill>
                  <a:schemeClr val="accent1"/>
                </a:solidFill>
                <a:ea typeface="Calibri"/>
              </a:rPr>
              <a:t>Плач </a:t>
            </a:r>
            <a:r>
              <a:rPr lang="ru-RU" b="1" dirty="0" err="1" smtClean="0">
                <a:solidFill>
                  <a:schemeClr val="accent1"/>
                </a:solidFill>
                <a:ea typeface="Calibri"/>
              </a:rPr>
              <a:t>Ярэміі</a:t>
            </a:r>
            <a:r>
              <a:rPr lang="ru-RU" b="1" dirty="0" smtClean="0">
                <a:solidFill>
                  <a:schemeClr val="accent1"/>
                </a:solidFill>
                <a:ea typeface="Calibri"/>
              </a:rPr>
              <a:t>»). </a:t>
            </a:r>
            <a:r>
              <a:rPr lang="ru-RU" dirty="0" err="1" smtClean="0">
                <a:ea typeface="Calibri"/>
              </a:rPr>
              <a:t>Тытульны</a:t>
            </a:r>
            <a:r>
              <a:rPr lang="ru-RU" dirty="0" smtClean="0">
                <a:ea typeface="Calibri"/>
              </a:rPr>
              <a:t> </a:t>
            </a:r>
            <a:r>
              <a:rPr lang="ru-RU" dirty="0" err="1" smtClean="0">
                <a:ea typeface="Calibri"/>
              </a:rPr>
              <a:t>ліст</a:t>
            </a:r>
            <a:r>
              <a:rPr lang="ru-RU" dirty="0" smtClean="0">
                <a:ea typeface="Calibri"/>
              </a:rPr>
              <a:t> </a:t>
            </a:r>
            <a:r>
              <a:rPr lang="ru-RU" dirty="0" err="1" smtClean="0">
                <a:ea typeface="Calibri"/>
              </a:rPr>
              <a:t>кнігі</a:t>
            </a:r>
            <a:r>
              <a:rPr lang="ru-RU" dirty="0" smtClean="0">
                <a:ea typeface="Calibri"/>
              </a:rPr>
              <a:t> «Плач </a:t>
            </a:r>
            <a:r>
              <a:rPr lang="ru-RU" dirty="0" err="1" smtClean="0">
                <a:ea typeface="Calibri"/>
              </a:rPr>
              <a:t>Ярэміі</a:t>
            </a:r>
            <a:r>
              <a:rPr lang="ru-RU" dirty="0" smtClean="0">
                <a:ea typeface="Calibri"/>
              </a:rPr>
              <a:t>». </a:t>
            </a:r>
            <a:r>
              <a:rPr lang="ru-RU" dirty="0" smtClean="0">
                <a:ea typeface="Calibri"/>
              </a:rPr>
              <a:t>1519 г. </a:t>
            </a:r>
            <a:r>
              <a:rPr lang="ru-RU" dirty="0">
                <a:ea typeface="Calibri"/>
              </a:rPr>
              <a:t>105х105 </a:t>
            </a:r>
            <a:r>
              <a:rPr lang="ru-RU" dirty="0" smtClean="0">
                <a:ea typeface="Calibri"/>
              </a:rPr>
              <a:t>мм. </a:t>
            </a:r>
            <a:r>
              <a:rPr lang="ru-RU" dirty="0" err="1" smtClean="0">
                <a:ea typeface="Calibri"/>
              </a:rPr>
              <a:t>Вавілонскі</a:t>
            </a:r>
            <a:r>
              <a:rPr lang="ru-RU" dirty="0" smtClean="0">
                <a:ea typeface="Calibri"/>
              </a:rPr>
              <a:t> </a:t>
            </a:r>
            <a:r>
              <a:rPr lang="ru-RU" dirty="0" err="1" smtClean="0">
                <a:ea typeface="Calibri"/>
              </a:rPr>
              <a:t>цар</a:t>
            </a:r>
            <a:r>
              <a:rPr lang="ru-RU" dirty="0" smtClean="0">
                <a:ea typeface="Calibri"/>
              </a:rPr>
              <a:t> </a:t>
            </a:r>
            <a:r>
              <a:rPr lang="ru-RU" dirty="0" err="1" smtClean="0">
                <a:ea typeface="Calibri"/>
              </a:rPr>
              <a:t>Навухаданасор</a:t>
            </a:r>
            <a:r>
              <a:rPr lang="ru-RU" dirty="0" smtClean="0">
                <a:ea typeface="Calibri"/>
              </a:rPr>
              <a:t>, </a:t>
            </a:r>
            <a:r>
              <a:rPr lang="ru-RU" dirty="0" err="1" smtClean="0">
                <a:ea typeface="Calibri"/>
              </a:rPr>
              <a:t>захапіўшы</a:t>
            </a:r>
            <a:r>
              <a:rPr lang="ru-RU" dirty="0" smtClean="0">
                <a:ea typeface="Calibri"/>
              </a:rPr>
              <a:t> </a:t>
            </a:r>
            <a:r>
              <a:rPr lang="ru-RU" dirty="0" err="1" smtClean="0">
                <a:ea typeface="Calibri"/>
              </a:rPr>
              <a:t>Іерусалім</a:t>
            </a:r>
            <a:r>
              <a:rPr lang="ru-RU" dirty="0" smtClean="0">
                <a:ea typeface="Calibri"/>
              </a:rPr>
              <a:t>, </a:t>
            </a:r>
            <a:r>
              <a:rPr lang="ru-RU" dirty="0" err="1" smtClean="0">
                <a:ea typeface="Calibri"/>
              </a:rPr>
              <a:t>разграбіў</a:t>
            </a:r>
            <a:r>
              <a:rPr lang="ru-RU" dirty="0" smtClean="0">
                <a:ea typeface="Calibri"/>
              </a:rPr>
              <a:t> </a:t>
            </a:r>
            <a:r>
              <a:rPr lang="ru-RU" dirty="0" err="1" smtClean="0">
                <a:ea typeface="Calibri"/>
              </a:rPr>
              <a:t>яго</a:t>
            </a:r>
            <a:r>
              <a:rPr lang="ru-RU" dirty="0" smtClean="0">
                <a:ea typeface="Calibri"/>
              </a:rPr>
              <a:t> палацы і храмы, </a:t>
            </a:r>
            <a:r>
              <a:rPr lang="ru-RU" dirty="0" err="1" smtClean="0">
                <a:ea typeface="Calibri"/>
              </a:rPr>
              <a:t>разбурыў</a:t>
            </a:r>
            <a:r>
              <a:rPr lang="ru-RU" dirty="0" smtClean="0">
                <a:ea typeface="Calibri"/>
              </a:rPr>
              <a:t> </a:t>
            </a:r>
            <a:r>
              <a:rPr lang="ru-RU" dirty="0" err="1" smtClean="0">
                <a:ea typeface="Calibri"/>
              </a:rPr>
              <a:t>гарадскія</a:t>
            </a:r>
            <a:r>
              <a:rPr lang="ru-RU" dirty="0" smtClean="0">
                <a:ea typeface="Calibri"/>
              </a:rPr>
              <a:t> сцены, а </a:t>
            </a:r>
            <a:r>
              <a:rPr lang="ru-RU" dirty="0" err="1" smtClean="0">
                <a:ea typeface="Calibri"/>
              </a:rPr>
              <a:t>палонных</a:t>
            </a:r>
            <a:r>
              <a:rPr lang="ru-RU" dirty="0" smtClean="0">
                <a:ea typeface="Calibri"/>
              </a:rPr>
              <a:t> </a:t>
            </a:r>
            <a:r>
              <a:rPr lang="ru-RU" dirty="0" err="1" smtClean="0">
                <a:ea typeface="Calibri"/>
              </a:rPr>
              <a:t>адвёў</a:t>
            </a:r>
            <a:r>
              <a:rPr lang="ru-RU" dirty="0" smtClean="0">
                <a:ea typeface="Calibri"/>
              </a:rPr>
              <a:t> у </a:t>
            </a:r>
            <a:r>
              <a:rPr lang="ru-RU" dirty="0" err="1" smtClean="0">
                <a:ea typeface="Calibri"/>
              </a:rPr>
              <a:t>Вавілон</a:t>
            </a:r>
            <a:r>
              <a:rPr lang="ru-RU" dirty="0" smtClean="0">
                <a:ea typeface="Calibri"/>
              </a:rPr>
              <a:t>. На гравюры – </a:t>
            </a:r>
            <a:r>
              <a:rPr lang="ru-RU" dirty="0" err="1" smtClean="0">
                <a:ea typeface="Calibri"/>
              </a:rPr>
              <a:t>прарок</a:t>
            </a:r>
            <a:r>
              <a:rPr lang="ru-RU" dirty="0" smtClean="0">
                <a:ea typeface="Calibri"/>
              </a:rPr>
              <a:t> </a:t>
            </a:r>
            <a:r>
              <a:rPr lang="ru-RU" dirty="0" err="1" smtClean="0">
                <a:ea typeface="Calibri"/>
              </a:rPr>
              <a:t>Ярэмія</a:t>
            </a:r>
            <a:r>
              <a:rPr lang="ru-RU" dirty="0" smtClean="0">
                <a:ea typeface="Calibri"/>
              </a:rPr>
              <a:t> </a:t>
            </a:r>
            <a:r>
              <a:rPr lang="ru-RU" dirty="0" err="1">
                <a:ea typeface="Calibri"/>
              </a:rPr>
              <a:t>пасля</a:t>
            </a:r>
            <a:r>
              <a:rPr lang="ru-RU" dirty="0">
                <a:ea typeface="Calibri"/>
              </a:rPr>
              <a:t> </a:t>
            </a:r>
            <a:r>
              <a:rPr lang="ru-RU" dirty="0" err="1">
                <a:ea typeface="Calibri"/>
              </a:rPr>
              <a:t>падзення</a:t>
            </a:r>
            <a:r>
              <a:rPr lang="ru-RU" dirty="0">
                <a:ea typeface="Calibri"/>
              </a:rPr>
              <a:t> </a:t>
            </a:r>
            <a:r>
              <a:rPr lang="ru-RU" dirty="0" err="1" smtClean="0">
                <a:ea typeface="Calibri"/>
              </a:rPr>
              <a:t>Іерусаліма</a:t>
            </a:r>
            <a:r>
              <a:rPr lang="ru-RU" dirty="0" smtClean="0">
                <a:ea typeface="Calibri"/>
              </a:rPr>
              <a:t> </a:t>
            </a:r>
            <a:r>
              <a:rPr lang="ru-RU" dirty="0" err="1">
                <a:ea typeface="Calibri"/>
              </a:rPr>
              <a:t>застаўся</a:t>
            </a:r>
            <a:r>
              <a:rPr lang="ru-RU" dirty="0">
                <a:ea typeface="Calibri"/>
              </a:rPr>
              <a:t> «з </a:t>
            </a:r>
            <a:r>
              <a:rPr lang="ru-RU" dirty="0" err="1">
                <a:ea typeface="Calibri"/>
              </a:rPr>
              <a:t>людзьмі</a:t>
            </a:r>
            <a:r>
              <a:rPr lang="ru-RU" dirty="0">
                <a:ea typeface="Calibri"/>
              </a:rPr>
              <a:t> </a:t>
            </a:r>
            <a:r>
              <a:rPr lang="ru-RU" dirty="0" err="1">
                <a:ea typeface="Calibri"/>
              </a:rPr>
              <a:t>убогімі</a:t>
            </a:r>
            <a:r>
              <a:rPr lang="ru-RU" dirty="0">
                <a:ea typeface="Calibri"/>
              </a:rPr>
              <a:t>» і </a:t>
            </a:r>
            <a:r>
              <a:rPr lang="ru-RU" dirty="0" err="1">
                <a:ea typeface="Calibri"/>
              </a:rPr>
              <a:t>плакаў</a:t>
            </a:r>
            <a:r>
              <a:rPr lang="ru-RU" dirty="0">
                <a:ea typeface="Calibri"/>
              </a:rPr>
              <a:t>, </a:t>
            </a:r>
            <a:r>
              <a:rPr lang="ru-RU" dirty="0" err="1">
                <a:ea typeface="Calibri"/>
              </a:rPr>
              <a:t>гледзячы</a:t>
            </a:r>
            <a:r>
              <a:rPr lang="ru-RU" dirty="0">
                <a:ea typeface="Calibri"/>
              </a:rPr>
              <a:t> на </a:t>
            </a:r>
            <a:r>
              <a:rPr lang="ru-RU" dirty="0" err="1">
                <a:ea typeface="Calibri"/>
              </a:rPr>
              <a:t>калісьці</a:t>
            </a:r>
            <a:r>
              <a:rPr lang="ru-RU" dirty="0">
                <a:ea typeface="Calibri"/>
              </a:rPr>
              <a:t> </a:t>
            </a:r>
            <a:r>
              <a:rPr lang="ru-RU" dirty="0" err="1">
                <a:ea typeface="Calibri"/>
              </a:rPr>
              <a:t>вялікі</a:t>
            </a:r>
            <a:r>
              <a:rPr lang="ru-RU" dirty="0">
                <a:ea typeface="Calibri"/>
              </a:rPr>
              <a:t> </a:t>
            </a:r>
            <a:r>
              <a:rPr lang="ru-RU" dirty="0" err="1">
                <a:ea typeface="Calibri"/>
              </a:rPr>
              <a:t>горад</a:t>
            </a:r>
            <a:r>
              <a:rPr lang="ru-RU" dirty="0">
                <a:ea typeface="Calibri"/>
              </a:rPr>
              <a:t>. </a:t>
            </a:r>
            <a:r>
              <a:rPr lang="ru-RU" dirty="0" err="1">
                <a:ea typeface="Calibri"/>
              </a:rPr>
              <a:t>Кампазіцыя</a:t>
            </a:r>
            <a:r>
              <a:rPr lang="ru-RU" dirty="0">
                <a:ea typeface="Calibri"/>
              </a:rPr>
              <a:t> </a:t>
            </a:r>
            <a:r>
              <a:rPr lang="ru-RU" dirty="0" err="1">
                <a:ea typeface="Calibri"/>
              </a:rPr>
              <a:t>пабудавана</a:t>
            </a:r>
            <a:r>
              <a:rPr lang="ru-RU" dirty="0">
                <a:ea typeface="Calibri"/>
              </a:rPr>
              <a:t> на </a:t>
            </a:r>
            <a:r>
              <a:rPr lang="ru-RU" dirty="0" err="1">
                <a:ea typeface="Calibri"/>
              </a:rPr>
              <a:t>суадносінах</a:t>
            </a:r>
            <a:r>
              <a:rPr lang="ru-RU" dirty="0">
                <a:ea typeface="Calibri"/>
              </a:rPr>
              <a:t> </a:t>
            </a:r>
            <a:r>
              <a:rPr lang="ru-RU" dirty="0" err="1">
                <a:ea typeface="Calibri"/>
              </a:rPr>
              <a:t>малюнка</a:t>
            </a:r>
            <a:r>
              <a:rPr lang="ru-RU" dirty="0">
                <a:ea typeface="Calibri"/>
              </a:rPr>
              <a:t> </a:t>
            </a:r>
            <a:r>
              <a:rPr lang="ru-RU" dirty="0" err="1" smtClean="0">
                <a:ea typeface="Calibri"/>
              </a:rPr>
              <a:t>Ярэміі</a:t>
            </a:r>
            <a:r>
              <a:rPr lang="ru-RU" dirty="0" smtClean="0">
                <a:ea typeface="Calibri"/>
              </a:rPr>
              <a:t> </a:t>
            </a:r>
            <a:r>
              <a:rPr lang="ru-RU" dirty="0">
                <a:ea typeface="Calibri"/>
              </a:rPr>
              <a:t>і </a:t>
            </a:r>
            <a:r>
              <a:rPr lang="ru-RU" dirty="0" err="1">
                <a:ea typeface="Calibri"/>
              </a:rPr>
              <a:t>гарадскога</a:t>
            </a:r>
            <a:r>
              <a:rPr lang="ru-RU" dirty="0">
                <a:ea typeface="Calibri"/>
              </a:rPr>
              <a:t> пейзажу. На </a:t>
            </a:r>
            <a:r>
              <a:rPr lang="ru-RU" dirty="0" err="1">
                <a:ea typeface="Calibri"/>
              </a:rPr>
              <a:t>невялікім</a:t>
            </a:r>
            <a:r>
              <a:rPr lang="ru-RU" dirty="0">
                <a:ea typeface="Calibri"/>
              </a:rPr>
              <a:t> </a:t>
            </a:r>
            <a:r>
              <a:rPr lang="ru-RU" dirty="0" err="1" smtClean="0">
                <a:ea typeface="Calibri"/>
              </a:rPr>
              <a:t>пагорку</a:t>
            </a:r>
            <a:r>
              <a:rPr lang="ru-RU" dirty="0" smtClean="0">
                <a:ea typeface="Calibri"/>
              </a:rPr>
              <a:t> </a:t>
            </a:r>
            <a:r>
              <a:rPr lang="ru-RU" dirty="0" err="1" smtClean="0">
                <a:ea typeface="Calibri"/>
              </a:rPr>
              <a:t>сядзіць</a:t>
            </a:r>
            <a:r>
              <a:rPr lang="ru-RU" dirty="0" smtClean="0">
                <a:ea typeface="Calibri"/>
              </a:rPr>
              <a:t> </a:t>
            </a:r>
            <a:r>
              <a:rPr lang="ru-RU" dirty="0" err="1">
                <a:ea typeface="Calibri"/>
              </a:rPr>
              <a:t>прарок</a:t>
            </a:r>
            <a:r>
              <a:rPr lang="ru-RU" dirty="0">
                <a:ea typeface="Calibri"/>
              </a:rPr>
              <a:t> з </a:t>
            </a:r>
            <a:r>
              <a:rPr lang="ru-RU" dirty="0" err="1">
                <a:ea typeface="Calibri"/>
              </a:rPr>
              <a:t>кніжкай</a:t>
            </a:r>
            <a:r>
              <a:rPr lang="ru-RU" dirty="0">
                <a:ea typeface="Calibri"/>
              </a:rPr>
              <a:t> у </a:t>
            </a:r>
            <a:r>
              <a:rPr lang="ru-RU" dirty="0" err="1">
                <a:ea typeface="Calibri"/>
              </a:rPr>
              <a:t>левай</a:t>
            </a:r>
            <a:r>
              <a:rPr lang="ru-RU" dirty="0">
                <a:ea typeface="Calibri"/>
              </a:rPr>
              <a:t> </a:t>
            </a:r>
            <a:r>
              <a:rPr lang="ru-RU" dirty="0" err="1">
                <a:ea typeface="Calibri"/>
              </a:rPr>
              <a:t>руцэ</a:t>
            </a:r>
            <a:r>
              <a:rPr lang="ru-RU" dirty="0">
                <a:ea typeface="Calibri"/>
              </a:rPr>
              <a:t>, правая </a:t>
            </a:r>
            <a:r>
              <a:rPr lang="ru-RU" dirty="0" err="1">
                <a:ea typeface="Calibri"/>
              </a:rPr>
              <a:t>прыціснута</a:t>
            </a:r>
            <a:r>
              <a:rPr lang="ru-RU" dirty="0">
                <a:ea typeface="Calibri"/>
              </a:rPr>
              <a:t> да </a:t>
            </a:r>
            <a:r>
              <a:rPr lang="ru-RU" dirty="0" err="1">
                <a:ea typeface="Calibri"/>
              </a:rPr>
              <a:t>грудзей</a:t>
            </a:r>
            <a:r>
              <a:rPr lang="ru-RU" dirty="0">
                <a:ea typeface="Calibri"/>
              </a:rPr>
              <a:t>. </a:t>
            </a:r>
            <a:r>
              <a:rPr lang="ru-RU" dirty="0" err="1">
                <a:ea typeface="Calibri"/>
              </a:rPr>
              <a:t>Вобраз</a:t>
            </a:r>
            <a:r>
              <a:rPr lang="ru-RU" dirty="0">
                <a:ea typeface="Calibri"/>
              </a:rPr>
              <a:t> </a:t>
            </a:r>
            <a:r>
              <a:rPr lang="ru-RU" dirty="0" err="1">
                <a:ea typeface="Calibri"/>
              </a:rPr>
              <a:t>прарока</a:t>
            </a:r>
            <a:r>
              <a:rPr lang="ru-RU" dirty="0">
                <a:ea typeface="Calibri"/>
              </a:rPr>
              <a:t> </a:t>
            </a:r>
            <a:r>
              <a:rPr lang="ru-RU" dirty="0" err="1">
                <a:ea typeface="Calibri"/>
              </a:rPr>
              <a:t>перададзены</a:t>
            </a:r>
            <a:r>
              <a:rPr lang="ru-RU" dirty="0">
                <a:ea typeface="Calibri"/>
              </a:rPr>
              <a:t> з </a:t>
            </a:r>
            <a:r>
              <a:rPr lang="ru-RU" dirty="0" err="1">
                <a:ea typeface="Calibri"/>
              </a:rPr>
              <a:t>вялікім</a:t>
            </a:r>
            <a:r>
              <a:rPr lang="ru-RU" dirty="0">
                <a:ea typeface="Calibri"/>
              </a:rPr>
              <a:t> </a:t>
            </a:r>
            <a:r>
              <a:rPr lang="ru-RU" dirty="0" err="1" smtClean="0">
                <a:ea typeface="Calibri"/>
              </a:rPr>
              <a:t>псіхалагізмам</a:t>
            </a:r>
            <a:r>
              <a:rPr lang="ru-RU" dirty="0" smtClean="0">
                <a:ea typeface="Calibri"/>
              </a:rPr>
              <a:t>; </a:t>
            </a:r>
            <a:r>
              <a:rPr lang="ru-RU" dirty="0" err="1">
                <a:ea typeface="Calibri"/>
              </a:rPr>
              <a:t>адзенне</a:t>
            </a:r>
            <a:r>
              <a:rPr lang="ru-RU" dirty="0">
                <a:ea typeface="Calibri"/>
              </a:rPr>
              <a:t>, </a:t>
            </a:r>
            <a:r>
              <a:rPr lang="ru-RU" dirty="0" err="1">
                <a:ea typeface="Calibri"/>
              </a:rPr>
              <a:t>выразны</a:t>
            </a:r>
            <a:r>
              <a:rPr lang="ru-RU" dirty="0">
                <a:ea typeface="Calibri"/>
              </a:rPr>
              <a:t> </a:t>
            </a:r>
            <a:r>
              <a:rPr lang="ru-RU" dirty="0" err="1">
                <a:ea typeface="Calibri"/>
              </a:rPr>
              <a:t>твар</a:t>
            </a:r>
            <a:r>
              <a:rPr lang="ru-RU" dirty="0">
                <a:ea typeface="Calibri"/>
              </a:rPr>
              <a:t> </a:t>
            </a:r>
            <a:r>
              <a:rPr lang="ru-RU" dirty="0" err="1">
                <a:ea typeface="Calibri"/>
              </a:rPr>
              <a:t>падкрэсліваюць</a:t>
            </a:r>
            <a:r>
              <a:rPr lang="ru-RU" dirty="0">
                <a:ea typeface="Calibri"/>
              </a:rPr>
              <a:t> </a:t>
            </a:r>
            <a:r>
              <a:rPr lang="ru-RU" dirty="0" err="1">
                <a:ea typeface="Calibri"/>
              </a:rPr>
              <a:t>драматызм</a:t>
            </a:r>
            <a:r>
              <a:rPr lang="ru-RU" dirty="0">
                <a:ea typeface="Calibri"/>
              </a:rPr>
              <a:t> </a:t>
            </a:r>
            <a:r>
              <a:rPr lang="ru-RU" dirty="0" err="1" smtClean="0">
                <a:ea typeface="Calibri"/>
              </a:rPr>
              <a:t>эмацыянальнага</a:t>
            </a:r>
            <a:r>
              <a:rPr lang="ru-RU" dirty="0" smtClean="0">
                <a:ea typeface="Calibri"/>
              </a:rPr>
              <a:t> </a:t>
            </a:r>
            <a:r>
              <a:rPr lang="ru-RU" dirty="0">
                <a:ea typeface="Calibri"/>
              </a:rPr>
              <a:t>настрою. </a:t>
            </a:r>
            <a:r>
              <a:rPr lang="be-BY" dirty="0"/>
              <a:t>Калі ўважліва прыгледзецца да гравюры, здаецца, што мастак перажыў адлюстраваную на гравюры падзею. І дакладна перадаў свае адносіны да яе. </a:t>
            </a:r>
            <a:endParaRPr lang="ru-RU" dirty="0"/>
          </a:p>
        </p:txBody>
      </p:sp>
      <p:pic>
        <p:nvPicPr>
          <p:cNvPr id="11266" name="Picture 2" descr="D:\майкевич ю\проекты\скорина\гравюры\Image-36.jpg"/>
          <p:cNvPicPr>
            <a:picLocks noChangeAspect="1" noChangeArrowheads="1"/>
          </p:cNvPicPr>
          <p:nvPr/>
        </p:nvPicPr>
        <p:blipFill rotWithShape="1">
          <a:blip r:embed="rId2">
            <a:extLst>
              <a:ext uri="{28A0092B-C50C-407E-A947-70E740481C1C}">
                <a14:useLocalDpi xmlns="" xmlns:a14="http://schemas.microsoft.com/office/drawing/2010/main" val="0"/>
              </a:ext>
            </a:extLst>
          </a:blip>
          <a:srcRect l="2335" t="2222" r="2335" b="3338"/>
          <a:stretch/>
        </p:blipFill>
        <p:spPr bwMode="auto">
          <a:xfrm>
            <a:off x="5615608" y="1412776"/>
            <a:ext cx="3528392" cy="3678081"/>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46873694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D:\майкевич ю\проекты\скорина\гравюры\Image-08.jpg"/>
          <p:cNvPicPr>
            <a:picLocks noChangeAspect="1" noChangeArrowheads="1"/>
          </p:cNvPicPr>
          <p:nvPr/>
        </p:nvPicPr>
        <p:blipFill rotWithShape="1">
          <a:blip r:embed="rId2" cstate="print">
            <a:extLst>
              <a:ext uri="{28A0092B-C50C-407E-A947-70E740481C1C}">
                <a14:useLocalDpi xmlns="" xmlns:a14="http://schemas.microsoft.com/office/drawing/2010/main" val="0"/>
              </a:ext>
            </a:extLst>
          </a:blip>
          <a:srcRect l="2960" t="2252" r="2988" b="3821"/>
          <a:stretch/>
        </p:blipFill>
        <p:spPr bwMode="auto">
          <a:xfrm>
            <a:off x="6186341" y="54171"/>
            <a:ext cx="2928202" cy="4612569"/>
          </a:xfrm>
          <a:prstGeom prst="rect">
            <a:avLst/>
          </a:prstGeom>
          <a:noFill/>
          <a:extLst>
            <a:ext uri="{909E8E84-426E-40DD-AFC4-6F175D3DCCD1}">
              <a14:hiddenFill xmlns="" xmlns:a14="http://schemas.microsoft.com/office/drawing/2010/main">
                <a:solidFill>
                  <a:srgbClr val="FFFFFF"/>
                </a:solidFill>
              </a14:hiddenFill>
            </a:ext>
          </a:extLst>
        </p:spPr>
      </p:pic>
      <p:sp>
        <p:nvSpPr>
          <p:cNvPr id="4" name="Прямоугольник 3"/>
          <p:cNvSpPr/>
          <p:nvPr/>
        </p:nvSpPr>
        <p:spPr>
          <a:xfrm>
            <a:off x="-2" y="-1"/>
            <a:ext cx="6186341" cy="5078313"/>
          </a:xfrm>
          <a:prstGeom prst="rect">
            <a:avLst/>
          </a:prstGeom>
        </p:spPr>
        <p:txBody>
          <a:bodyPr wrap="square">
            <a:spAutoFit/>
          </a:bodyPr>
          <a:lstStyle/>
          <a:p>
            <a:pPr algn="just"/>
            <a:r>
              <a:rPr lang="ru-RU" dirty="0" smtClean="0">
                <a:solidFill>
                  <a:prstClr val="white"/>
                </a:solidFill>
              </a:rPr>
              <a:t>Але самую </a:t>
            </a:r>
            <a:r>
              <a:rPr lang="ru-RU" dirty="0" err="1" smtClean="0">
                <a:solidFill>
                  <a:prstClr val="white"/>
                </a:solidFill>
              </a:rPr>
              <a:t>вялікую</a:t>
            </a:r>
            <a:r>
              <a:rPr lang="ru-RU" dirty="0" smtClean="0">
                <a:solidFill>
                  <a:prstClr val="white"/>
                </a:solidFill>
              </a:rPr>
              <a:t> </a:t>
            </a:r>
            <a:r>
              <a:rPr lang="ru-RU" dirty="0" err="1" smtClean="0">
                <a:solidFill>
                  <a:prstClr val="white"/>
                </a:solidFill>
              </a:rPr>
              <a:t>каштоўнасць</a:t>
            </a:r>
            <a:r>
              <a:rPr lang="ru-RU" dirty="0" smtClean="0">
                <a:solidFill>
                  <a:prstClr val="white"/>
                </a:solidFill>
              </a:rPr>
              <a:t> </a:t>
            </a:r>
            <a:r>
              <a:rPr lang="ru-RU" dirty="0" err="1" smtClean="0">
                <a:solidFill>
                  <a:prstClr val="white"/>
                </a:solidFill>
              </a:rPr>
              <a:t>маюць</a:t>
            </a:r>
            <a:r>
              <a:rPr lang="ru-RU" dirty="0" smtClean="0">
                <a:solidFill>
                  <a:prstClr val="white"/>
                </a:solidFill>
              </a:rPr>
              <a:t> </a:t>
            </a:r>
            <a:r>
              <a:rPr lang="ru-RU" b="1" dirty="0" err="1" smtClean="0">
                <a:solidFill>
                  <a:schemeClr val="accent1"/>
                </a:solidFill>
              </a:rPr>
              <a:t>аўтапартрэты</a:t>
            </a:r>
            <a:r>
              <a:rPr lang="ru-RU" b="1" dirty="0" smtClean="0">
                <a:solidFill>
                  <a:schemeClr val="accent1"/>
                </a:solidFill>
              </a:rPr>
              <a:t> Ф. Скарыны.</a:t>
            </a:r>
            <a:r>
              <a:rPr lang="ru-RU" dirty="0" smtClean="0">
                <a:solidFill>
                  <a:prstClr val="white"/>
                </a:solidFill>
              </a:rPr>
              <a:t> </a:t>
            </a:r>
            <a:r>
              <a:rPr lang="ru-RU" dirty="0" err="1" smtClean="0">
                <a:solidFill>
                  <a:prstClr val="white"/>
                </a:solidFill>
              </a:rPr>
              <a:t>Іх</a:t>
            </a:r>
            <a:r>
              <a:rPr lang="ru-RU" dirty="0" smtClean="0">
                <a:solidFill>
                  <a:prstClr val="white"/>
                </a:solidFill>
              </a:rPr>
              <a:t> два. </a:t>
            </a:r>
            <a:r>
              <a:rPr lang="ru-RU" dirty="0" err="1" smtClean="0">
                <a:solidFill>
                  <a:prstClr val="white"/>
                </a:solidFill>
              </a:rPr>
              <a:t>Адзін</a:t>
            </a:r>
            <a:r>
              <a:rPr lang="ru-RU" dirty="0" smtClean="0">
                <a:solidFill>
                  <a:prstClr val="white"/>
                </a:solidFill>
              </a:rPr>
              <a:t> – у </a:t>
            </a:r>
            <a:r>
              <a:rPr lang="ru-RU" dirty="0" err="1" smtClean="0">
                <a:solidFill>
                  <a:prstClr val="white"/>
                </a:solidFill>
              </a:rPr>
              <a:t>кнізе</a:t>
            </a:r>
            <a:r>
              <a:rPr lang="ru-RU" dirty="0" smtClean="0">
                <a:solidFill>
                  <a:prstClr val="white"/>
                </a:solidFill>
              </a:rPr>
              <a:t> «</a:t>
            </a:r>
            <a:r>
              <a:rPr lang="ru-RU" dirty="0" err="1" smtClean="0">
                <a:solidFill>
                  <a:prstClr val="white"/>
                </a:solidFill>
              </a:rPr>
              <a:t>Ісус</a:t>
            </a:r>
            <a:r>
              <a:rPr lang="ru-RU" dirty="0" smtClean="0">
                <a:solidFill>
                  <a:prstClr val="white"/>
                </a:solidFill>
              </a:rPr>
              <a:t> </a:t>
            </a:r>
            <a:r>
              <a:rPr lang="ru-RU" dirty="0" err="1" smtClean="0">
                <a:solidFill>
                  <a:prstClr val="white"/>
                </a:solidFill>
              </a:rPr>
              <a:t>Сірахаў</a:t>
            </a:r>
            <a:r>
              <a:rPr lang="ru-RU" dirty="0" smtClean="0">
                <a:solidFill>
                  <a:prstClr val="white"/>
                </a:solidFill>
              </a:rPr>
              <a:t>» (1517), </a:t>
            </a:r>
            <a:r>
              <a:rPr lang="ru-RU" dirty="0" err="1" smtClean="0">
                <a:solidFill>
                  <a:prstClr val="white"/>
                </a:solidFill>
              </a:rPr>
              <a:t>другі</a:t>
            </a:r>
            <a:r>
              <a:rPr lang="ru-RU" dirty="0" smtClean="0">
                <a:solidFill>
                  <a:prstClr val="white"/>
                </a:solidFill>
              </a:rPr>
              <a:t> – у </a:t>
            </a:r>
            <a:r>
              <a:rPr lang="ru-RU" dirty="0" err="1" smtClean="0">
                <a:solidFill>
                  <a:prstClr val="white"/>
                </a:solidFill>
              </a:rPr>
              <a:t>чацвёртай</a:t>
            </a:r>
            <a:r>
              <a:rPr lang="ru-RU" dirty="0" smtClean="0">
                <a:solidFill>
                  <a:prstClr val="white"/>
                </a:solidFill>
              </a:rPr>
              <a:t> «</a:t>
            </a:r>
            <a:r>
              <a:rPr lang="ru-RU" dirty="0" err="1" smtClean="0">
                <a:solidFill>
                  <a:prstClr val="white"/>
                </a:solidFill>
              </a:rPr>
              <a:t>Кнізе</a:t>
            </a:r>
            <a:r>
              <a:rPr lang="ru-RU" dirty="0" smtClean="0">
                <a:solidFill>
                  <a:prstClr val="white"/>
                </a:solidFill>
              </a:rPr>
              <a:t> </a:t>
            </a:r>
            <a:r>
              <a:rPr lang="ru-RU" dirty="0" err="1" smtClean="0">
                <a:solidFill>
                  <a:prstClr val="white"/>
                </a:solidFill>
              </a:rPr>
              <a:t>царстваў</a:t>
            </a:r>
            <a:r>
              <a:rPr lang="ru-RU" dirty="0" smtClean="0">
                <a:solidFill>
                  <a:prstClr val="white"/>
                </a:solidFill>
              </a:rPr>
              <a:t>» (1518) і ў </a:t>
            </a:r>
            <a:r>
              <a:rPr lang="ru-RU" dirty="0" err="1" smtClean="0">
                <a:solidFill>
                  <a:prstClr val="white"/>
                </a:solidFill>
              </a:rPr>
              <a:t>кнізе</a:t>
            </a:r>
            <a:r>
              <a:rPr lang="ru-RU" dirty="0" smtClean="0">
                <a:solidFill>
                  <a:prstClr val="white"/>
                </a:solidFill>
              </a:rPr>
              <a:t> «</a:t>
            </a:r>
            <a:r>
              <a:rPr lang="ru-RU" dirty="0" err="1" smtClean="0">
                <a:solidFill>
                  <a:prstClr val="white"/>
                </a:solidFill>
              </a:rPr>
              <a:t>Быцця</a:t>
            </a:r>
            <a:r>
              <a:rPr lang="ru-RU" dirty="0" smtClean="0">
                <a:solidFill>
                  <a:prstClr val="white"/>
                </a:solidFill>
              </a:rPr>
              <a:t>» (1519). 105х160 мм. Яны </a:t>
            </a:r>
            <a:r>
              <a:rPr lang="ru-RU" dirty="0" err="1" smtClean="0">
                <a:solidFill>
                  <a:prstClr val="white"/>
                </a:solidFill>
              </a:rPr>
              <a:t>амаль</a:t>
            </a:r>
            <a:r>
              <a:rPr lang="ru-RU" dirty="0" smtClean="0">
                <a:solidFill>
                  <a:prstClr val="white"/>
                </a:solidFill>
              </a:rPr>
              <a:t> </a:t>
            </a:r>
            <a:r>
              <a:rPr lang="ru-RU" dirty="0" err="1" smtClean="0">
                <a:solidFill>
                  <a:prstClr val="white"/>
                </a:solidFill>
              </a:rPr>
              <a:t>нічым</a:t>
            </a:r>
            <a:r>
              <a:rPr lang="ru-RU" dirty="0" smtClean="0">
                <a:solidFill>
                  <a:prstClr val="white"/>
                </a:solidFill>
              </a:rPr>
              <a:t> не </a:t>
            </a:r>
            <a:r>
              <a:rPr lang="ru-RU" dirty="0" err="1" smtClean="0">
                <a:solidFill>
                  <a:prstClr val="white"/>
                </a:solidFill>
              </a:rPr>
              <a:t>адрозніваюцца</a:t>
            </a:r>
            <a:r>
              <a:rPr lang="ru-RU" dirty="0" smtClean="0">
                <a:solidFill>
                  <a:prstClr val="white"/>
                </a:solidFill>
              </a:rPr>
              <a:t> </a:t>
            </a:r>
            <a:r>
              <a:rPr lang="ru-RU" dirty="0" err="1" smtClean="0">
                <a:solidFill>
                  <a:prstClr val="white"/>
                </a:solidFill>
              </a:rPr>
              <a:t>адзін</a:t>
            </a:r>
            <a:r>
              <a:rPr lang="ru-RU" dirty="0" smtClean="0">
                <a:solidFill>
                  <a:prstClr val="white"/>
                </a:solidFill>
              </a:rPr>
              <a:t> ад </a:t>
            </a:r>
            <a:r>
              <a:rPr lang="ru-RU" dirty="0" err="1" smtClean="0">
                <a:solidFill>
                  <a:prstClr val="white"/>
                </a:solidFill>
              </a:rPr>
              <a:t>аднаго</a:t>
            </a:r>
            <a:r>
              <a:rPr lang="ru-RU" dirty="0" smtClean="0">
                <a:solidFill>
                  <a:prstClr val="white"/>
                </a:solidFill>
              </a:rPr>
              <a:t>.</a:t>
            </a:r>
            <a:r>
              <a:rPr lang="ru-RU" dirty="0">
                <a:solidFill>
                  <a:prstClr val="white"/>
                </a:solidFill>
              </a:rPr>
              <a:t> </a:t>
            </a:r>
            <a:r>
              <a:rPr lang="ru-RU" dirty="0" err="1">
                <a:solidFill>
                  <a:prstClr val="white"/>
                </a:solidFill>
              </a:rPr>
              <a:t>Беларускі</a:t>
            </a:r>
            <a:r>
              <a:rPr lang="ru-RU" dirty="0">
                <a:solidFill>
                  <a:prstClr val="white"/>
                </a:solidFill>
              </a:rPr>
              <a:t> </a:t>
            </a:r>
            <a:r>
              <a:rPr lang="ru-RU" dirty="0" err="1">
                <a:solidFill>
                  <a:prstClr val="white"/>
                </a:solidFill>
              </a:rPr>
              <a:t>першадрукар</a:t>
            </a:r>
            <a:r>
              <a:rPr lang="ru-RU" dirty="0">
                <a:solidFill>
                  <a:prstClr val="white"/>
                </a:solidFill>
              </a:rPr>
              <a:t> </a:t>
            </a:r>
            <a:r>
              <a:rPr lang="ru-RU" dirty="0" err="1">
                <a:solidFill>
                  <a:prstClr val="white"/>
                </a:solidFill>
              </a:rPr>
              <a:t>намаляваў</a:t>
            </a:r>
            <a:r>
              <a:rPr lang="ru-RU" dirty="0">
                <a:solidFill>
                  <a:prstClr val="white"/>
                </a:solidFill>
              </a:rPr>
              <a:t> </a:t>
            </a:r>
            <a:r>
              <a:rPr lang="ru-RU" dirty="0" err="1">
                <a:solidFill>
                  <a:prstClr val="white"/>
                </a:solidFill>
              </a:rPr>
              <a:t>сябе</a:t>
            </a:r>
            <a:r>
              <a:rPr lang="ru-RU" dirty="0">
                <a:solidFill>
                  <a:prstClr val="white"/>
                </a:solidFill>
              </a:rPr>
              <a:t> ў </a:t>
            </a:r>
            <a:r>
              <a:rPr lang="ru-RU" dirty="0" err="1">
                <a:solidFill>
                  <a:prstClr val="white"/>
                </a:solidFill>
              </a:rPr>
              <a:t>доктарскай</a:t>
            </a:r>
            <a:r>
              <a:rPr lang="ru-RU" dirty="0">
                <a:solidFill>
                  <a:prstClr val="white"/>
                </a:solidFill>
              </a:rPr>
              <a:t> </a:t>
            </a:r>
            <a:r>
              <a:rPr lang="ru-RU" dirty="0" err="1">
                <a:solidFill>
                  <a:prstClr val="white"/>
                </a:solidFill>
              </a:rPr>
              <a:t>мантыі</a:t>
            </a:r>
            <a:r>
              <a:rPr lang="ru-RU" dirty="0">
                <a:solidFill>
                  <a:prstClr val="white"/>
                </a:solidFill>
              </a:rPr>
              <a:t>. </a:t>
            </a:r>
            <a:r>
              <a:rPr lang="ru-RU" dirty="0" err="1">
                <a:solidFill>
                  <a:prstClr val="white"/>
                </a:solidFill>
              </a:rPr>
              <a:t>Ён</a:t>
            </a:r>
            <a:r>
              <a:rPr lang="ru-RU" dirty="0">
                <a:solidFill>
                  <a:prstClr val="white"/>
                </a:solidFill>
              </a:rPr>
              <a:t> </a:t>
            </a:r>
            <a:r>
              <a:rPr lang="ru-RU" dirty="0" err="1">
                <a:solidFill>
                  <a:prstClr val="white"/>
                </a:solidFill>
              </a:rPr>
              <a:t>сядзіць</a:t>
            </a:r>
            <a:r>
              <a:rPr lang="ru-RU" dirty="0">
                <a:solidFill>
                  <a:prstClr val="white"/>
                </a:solidFill>
              </a:rPr>
              <a:t> за </a:t>
            </a:r>
            <a:r>
              <a:rPr lang="ru-RU" dirty="0" err="1">
                <a:solidFill>
                  <a:prstClr val="white"/>
                </a:solidFill>
              </a:rPr>
              <a:t>пюпітрам</a:t>
            </a:r>
            <a:r>
              <a:rPr lang="ru-RU" dirty="0">
                <a:solidFill>
                  <a:prstClr val="white"/>
                </a:solidFill>
              </a:rPr>
              <a:t>, </a:t>
            </a:r>
            <a:r>
              <a:rPr lang="ru-RU" dirty="0" err="1">
                <a:solidFill>
                  <a:prstClr val="white"/>
                </a:solidFill>
              </a:rPr>
              <a:t>які</a:t>
            </a:r>
            <a:r>
              <a:rPr lang="ru-RU" dirty="0">
                <a:solidFill>
                  <a:prstClr val="white"/>
                </a:solidFill>
              </a:rPr>
              <a:t> накрыты </a:t>
            </a:r>
            <a:r>
              <a:rPr lang="ru-RU" dirty="0" err="1">
                <a:solidFill>
                  <a:prstClr val="white"/>
                </a:solidFill>
              </a:rPr>
              <a:t>абрусам</a:t>
            </a:r>
            <a:r>
              <a:rPr lang="ru-RU" dirty="0">
                <a:solidFill>
                  <a:prstClr val="white"/>
                </a:solidFill>
              </a:rPr>
              <a:t>. </a:t>
            </a:r>
            <a:r>
              <a:rPr lang="ru-RU" dirty="0" err="1">
                <a:solidFill>
                  <a:prstClr val="white"/>
                </a:solidFill>
              </a:rPr>
              <a:t>Перад</a:t>
            </a:r>
            <a:r>
              <a:rPr lang="ru-RU" dirty="0">
                <a:solidFill>
                  <a:prstClr val="white"/>
                </a:solidFill>
              </a:rPr>
              <a:t> </a:t>
            </a:r>
            <a:r>
              <a:rPr lang="ru-RU" dirty="0" err="1">
                <a:solidFill>
                  <a:prstClr val="white"/>
                </a:solidFill>
              </a:rPr>
              <a:t>ім</a:t>
            </a:r>
            <a:r>
              <a:rPr lang="ru-RU" dirty="0">
                <a:solidFill>
                  <a:prstClr val="white"/>
                </a:solidFill>
              </a:rPr>
              <a:t> – </a:t>
            </a:r>
            <a:r>
              <a:rPr lang="ru-RU" dirty="0" err="1">
                <a:solidFill>
                  <a:prstClr val="white"/>
                </a:solidFill>
              </a:rPr>
              <a:t>кніга</a:t>
            </a:r>
            <a:r>
              <a:rPr lang="ru-RU" dirty="0">
                <a:solidFill>
                  <a:prstClr val="white"/>
                </a:solidFill>
              </a:rPr>
              <a:t>. У </a:t>
            </a:r>
            <a:r>
              <a:rPr lang="ru-RU" dirty="0" err="1">
                <a:solidFill>
                  <a:prstClr val="white"/>
                </a:solidFill>
              </a:rPr>
              <a:t>руцэ</a:t>
            </a:r>
            <a:r>
              <a:rPr lang="ru-RU" dirty="0">
                <a:solidFill>
                  <a:prstClr val="white"/>
                </a:solidFill>
              </a:rPr>
              <a:t> – </a:t>
            </a:r>
            <a:r>
              <a:rPr lang="ru-RU" dirty="0" err="1">
                <a:solidFill>
                  <a:prstClr val="white"/>
                </a:solidFill>
              </a:rPr>
              <a:t>пяро</a:t>
            </a:r>
            <a:r>
              <a:rPr lang="ru-RU" dirty="0">
                <a:solidFill>
                  <a:prstClr val="white"/>
                </a:solidFill>
              </a:rPr>
              <a:t>. Яго </a:t>
            </a:r>
            <a:r>
              <a:rPr lang="ru-RU" dirty="0" err="1">
                <a:solidFill>
                  <a:prstClr val="white"/>
                </a:solidFill>
              </a:rPr>
              <a:t>рабочы</a:t>
            </a:r>
            <a:r>
              <a:rPr lang="ru-RU" dirty="0">
                <a:solidFill>
                  <a:prstClr val="white"/>
                </a:solidFill>
              </a:rPr>
              <a:t> </a:t>
            </a:r>
            <a:r>
              <a:rPr lang="ru-RU" dirty="0" err="1">
                <a:solidFill>
                  <a:prstClr val="white"/>
                </a:solidFill>
              </a:rPr>
              <a:t>пакой</a:t>
            </a:r>
            <a:r>
              <a:rPr lang="ru-RU" dirty="0">
                <a:solidFill>
                  <a:prstClr val="white"/>
                </a:solidFill>
              </a:rPr>
              <a:t> </a:t>
            </a:r>
            <a:r>
              <a:rPr lang="ru-RU" dirty="0" err="1">
                <a:solidFill>
                  <a:prstClr val="white"/>
                </a:solidFill>
              </a:rPr>
              <a:t>запоўнены</a:t>
            </a:r>
            <a:r>
              <a:rPr lang="ru-RU" dirty="0">
                <a:solidFill>
                  <a:prstClr val="white"/>
                </a:solidFill>
              </a:rPr>
              <a:t> </a:t>
            </a:r>
            <a:r>
              <a:rPr lang="ru-RU" dirty="0" err="1">
                <a:solidFill>
                  <a:prstClr val="white"/>
                </a:solidFill>
              </a:rPr>
              <a:t>прадметамі</a:t>
            </a:r>
            <a:r>
              <a:rPr lang="ru-RU" dirty="0">
                <a:solidFill>
                  <a:prstClr val="white"/>
                </a:solidFill>
              </a:rPr>
              <a:t>, </a:t>
            </a:r>
            <a:r>
              <a:rPr lang="ru-RU" dirty="0" err="1">
                <a:solidFill>
                  <a:prstClr val="white"/>
                </a:solidFill>
              </a:rPr>
              <a:t>якія</a:t>
            </a:r>
            <a:r>
              <a:rPr lang="ru-RU" dirty="0">
                <a:solidFill>
                  <a:prstClr val="white"/>
                </a:solidFill>
              </a:rPr>
              <a:t> </a:t>
            </a:r>
            <a:r>
              <a:rPr lang="ru-RU" dirty="0" err="1">
                <a:solidFill>
                  <a:prstClr val="white"/>
                </a:solidFill>
              </a:rPr>
              <a:t>сведчаць</a:t>
            </a:r>
            <a:r>
              <a:rPr lang="ru-RU" dirty="0">
                <a:solidFill>
                  <a:prstClr val="white"/>
                </a:solidFill>
              </a:rPr>
              <a:t> </a:t>
            </a:r>
            <a:r>
              <a:rPr lang="ru-RU" dirty="0" err="1">
                <a:solidFill>
                  <a:prstClr val="white"/>
                </a:solidFill>
              </a:rPr>
              <a:t>пра</a:t>
            </a:r>
            <a:r>
              <a:rPr lang="ru-RU" dirty="0">
                <a:solidFill>
                  <a:prstClr val="white"/>
                </a:solidFill>
              </a:rPr>
              <a:t> </a:t>
            </a:r>
            <a:r>
              <a:rPr lang="ru-RU" dirty="0" err="1">
                <a:solidFill>
                  <a:prstClr val="white"/>
                </a:solidFill>
              </a:rPr>
              <a:t>шматбаковую</a:t>
            </a:r>
            <a:r>
              <a:rPr lang="ru-RU" dirty="0">
                <a:solidFill>
                  <a:prstClr val="white"/>
                </a:solidFill>
              </a:rPr>
              <a:t> </a:t>
            </a:r>
            <a:r>
              <a:rPr lang="ru-RU" dirty="0" err="1">
                <a:solidFill>
                  <a:prstClr val="white"/>
                </a:solidFill>
              </a:rPr>
              <a:t>дзейнасць</a:t>
            </a:r>
            <a:r>
              <a:rPr lang="ru-RU" dirty="0">
                <a:solidFill>
                  <a:prstClr val="white"/>
                </a:solidFill>
              </a:rPr>
              <a:t> </a:t>
            </a:r>
            <a:r>
              <a:rPr lang="ru-RU" dirty="0" err="1">
                <a:solidFill>
                  <a:prstClr val="white"/>
                </a:solidFill>
              </a:rPr>
              <a:t>беларускага</a:t>
            </a:r>
            <a:r>
              <a:rPr lang="ru-RU" dirty="0">
                <a:solidFill>
                  <a:prstClr val="white"/>
                </a:solidFill>
              </a:rPr>
              <a:t> </a:t>
            </a:r>
            <a:r>
              <a:rPr lang="ru-RU" dirty="0" err="1">
                <a:solidFill>
                  <a:prstClr val="white"/>
                </a:solidFill>
              </a:rPr>
              <a:t>асветніка</a:t>
            </a:r>
            <a:r>
              <a:rPr lang="ru-RU" dirty="0">
                <a:solidFill>
                  <a:prstClr val="white"/>
                </a:solidFill>
              </a:rPr>
              <a:t>. </a:t>
            </a:r>
            <a:r>
              <a:rPr lang="ru-RU" dirty="0"/>
              <a:t>Тут </a:t>
            </a:r>
            <a:r>
              <a:rPr lang="ru-RU" dirty="0" err="1"/>
              <a:t>кнігі</a:t>
            </a:r>
            <a:r>
              <a:rPr lang="ru-RU" dirty="0"/>
              <a:t>, глобус, </a:t>
            </a:r>
            <a:r>
              <a:rPr lang="ru-RU" dirty="0" err="1"/>
              <a:t>пясочны</a:t>
            </a:r>
            <a:r>
              <a:rPr lang="ru-RU" dirty="0"/>
              <a:t> </a:t>
            </a:r>
            <a:r>
              <a:rPr lang="ru-RU" dirty="0" err="1"/>
              <a:t>гадзіннік</a:t>
            </a:r>
            <a:r>
              <a:rPr lang="ru-RU" dirty="0"/>
              <a:t> – </a:t>
            </a:r>
            <a:r>
              <a:rPr lang="ru-RU" dirty="0" err="1"/>
              <a:t>сімвал</a:t>
            </a:r>
            <a:r>
              <a:rPr lang="ru-RU" dirty="0"/>
              <a:t> </a:t>
            </a:r>
            <a:r>
              <a:rPr lang="ru-RU" dirty="0" err="1"/>
              <a:t>руху</a:t>
            </a:r>
            <a:r>
              <a:rPr lang="ru-RU" dirty="0"/>
              <a:t> часу, свечка з </a:t>
            </a:r>
            <a:r>
              <a:rPr lang="ru-RU" dirty="0" err="1"/>
              <a:t>рэфлектарам</a:t>
            </a:r>
            <a:r>
              <a:rPr lang="ru-RU" dirty="0"/>
              <a:t>, </a:t>
            </a:r>
            <a:r>
              <a:rPr lang="ru-RU" dirty="0" err="1"/>
              <a:t>якія</a:t>
            </a:r>
            <a:r>
              <a:rPr lang="ru-RU" dirty="0"/>
              <a:t> </a:t>
            </a:r>
            <a:r>
              <a:rPr lang="ru-RU" dirty="0" err="1" smtClean="0"/>
              <a:t>характарызуюць</a:t>
            </a:r>
            <a:r>
              <a:rPr lang="ru-RU" dirty="0" smtClean="0"/>
              <a:t> </a:t>
            </a:r>
            <a:r>
              <a:rPr lang="ru-RU" dirty="0" err="1"/>
              <a:t>нястомную</a:t>
            </a:r>
            <a:r>
              <a:rPr lang="ru-RU" dirty="0"/>
              <a:t> </a:t>
            </a:r>
            <a:r>
              <a:rPr lang="ru-RU" dirty="0" err="1"/>
              <a:t>працу</a:t>
            </a:r>
            <a:r>
              <a:rPr lang="ru-RU" dirty="0"/>
              <a:t>, </a:t>
            </a:r>
            <a:r>
              <a:rPr lang="ru-RU" dirty="0" err="1"/>
              <a:t>гарлачык</a:t>
            </a:r>
            <a:r>
              <a:rPr lang="ru-RU" dirty="0"/>
              <a:t> з </a:t>
            </a:r>
            <a:r>
              <a:rPr lang="ru-RU" dirty="0" err="1"/>
              <a:t>фарбамі</a:t>
            </a:r>
            <a:r>
              <a:rPr lang="ru-RU" dirty="0"/>
              <a:t>, </a:t>
            </a:r>
            <a:r>
              <a:rPr lang="ru-RU" dirty="0" err="1"/>
              <a:t>гравёрныя</a:t>
            </a:r>
            <a:r>
              <a:rPr lang="ru-RU" dirty="0"/>
              <a:t> </a:t>
            </a:r>
            <a:r>
              <a:rPr lang="ru-RU" dirty="0" err="1"/>
              <a:t>дошкі</a:t>
            </a:r>
            <a:r>
              <a:rPr lang="ru-RU" dirty="0"/>
              <a:t>, </a:t>
            </a:r>
            <a:r>
              <a:rPr lang="ru-RU" dirty="0" err="1"/>
              <a:t>кошык</a:t>
            </a:r>
            <a:r>
              <a:rPr lang="ru-RU" dirty="0"/>
              <a:t> для </a:t>
            </a:r>
            <a:r>
              <a:rPr lang="ru-RU" dirty="0" err="1"/>
              <a:t>паперы</a:t>
            </a:r>
            <a:r>
              <a:rPr lang="ru-RU" dirty="0"/>
              <a:t>. Па баках гравюры – </a:t>
            </a:r>
            <a:r>
              <a:rPr lang="ru-RU" dirty="0" err="1"/>
              <a:t>геральдычныя</a:t>
            </a:r>
            <a:r>
              <a:rPr lang="ru-RU" dirty="0"/>
              <a:t> </a:t>
            </a:r>
            <a:r>
              <a:rPr lang="ru-RU" dirty="0" err="1"/>
              <a:t>знакі</a:t>
            </a:r>
            <a:r>
              <a:rPr lang="ru-RU" dirty="0"/>
              <a:t>. </a:t>
            </a:r>
            <a:r>
              <a:rPr lang="ru-RU" dirty="0" err="1"/>
              <a:t>Велічныя</a:t>
            </a:r>
            <a:r>
              <a:rPr lang="ru-RU" dirty="0"/>
              <a:t> </a:t>
            </a:r>
            <a:r>
              <a:rPr lang="ru-RU" dirty="0" err="1" smtClean="0"/>
              <a:t>ільвы</a:t>
            </a:r>
            <a:r>
              <a:rPr lang="ru-RU" dirty="0"/>
              <a:t>, </a:t>
            </a:r>
            <a:r>
              <a:rPr lang="ru-RU" dirty="0" err="1"/>
              <a:t>быццам</a:t>
            </a:r>
            <a:r>
              <a:rPr lang="ru-RU" dirty="0"/>
              <a:t> на </a:t>
            </a:r>
            <a:r>
              <a:rPr lang="ru-RU" dirty="0" err="1"/>
              <a:t>варце</a:t>
            </a:r>
            <a:r>
              <a:rPr lang="ru-RU" dirty="0"/>
              <a:t> </a:t>
            </a:r>
            <a:r>
              <a:rPr lang="ru-RU" dirty="0" err="1"/>
              <a:t>ідэй</a:t>
            </a:r>
            <a:r>
              <a:rPr lang="ru-RU" dirty="0"/>
              <a:t> </a:t>
            </a:r>
            <a:r>
              <a:rPr lang="ru-RU" dirty="0" err="1"/>
              <a:t>гуманізму</a:t>
            </a:r>
            <a:r>
              <a:rPr lang="ru-RU" dirty="0"/>
              <a:t>, </a:t>
            </a:r>
            <a:r>
              <a:rPr lang="ru-RU" dirty="0" err="1"/>
              <a:t>трымаюць</a:t>
            </a:r>
            <a:r>
              <a:rPr lang="ru-RU" dirty="0"/>
              <a:t> гербы </a:t>
            </a:r>
            <a:r>
              <a:rPr lang="ru-RU" dirty="0" err="1"/>
              <a:t>людзей</a:t>
            </a:r>
            <a:r>
              <a:rPr lang="ru-RU" dirty="0"/>
              <a:t>, </a:t>
            </a:r>
            <a:r>
              <a:rPr lang="ru-RU" dirty="0" err="1"/>
              <a:t>якія</a:t>
            </a:r>
            <a:r>
              <a:rPr lang="ru-RU" dirty="0"/>
              <a:t> </a:t>
            </a:r>
            <a:r>
              <a:rPr lang="ru-RU" dirty="0" err="1"/>
              <a:t>прымалі</a:t>
            </a:r>
            <a:r>
              <a:rPr lang="ru-RU" dirty="0"/>
              <a:t> </a:t>
            </a:r>
            <a:r>
              <a:rPr lang="ru-RU" dirty="0" err="1"/>
              <a:t>ўдзел</a:t>
            </a:r>
            <a:r>
              <a:rPr lang="ru-RU" dirty="0"/>
              <a:t> у справах Скарыны. А на </a:t>
            </a:r>
            <a:r>
              <a:rPr lang="ru-RU" dirty="0" err="1"/>
              <a:t>абрусе</a:t>
            </a:r>
            <a:r>
              <a:rPr lang="ru-RU" dirty="0"/>
              <a:t>, </a:t>
            </a:r>
            <a:r>
              <a:rPr lang="ru-RU" dirty="0" err="1"/>
              <a:t>якім</a:t>
            </a:r>
            <a:r>
              <a:rPr lang="ru-RU" dirty="0"/>
              <a:t> засланы </a:t>
            </a:r>
            <a:r>
              <a:rPr lang="ru-RU" dirty="0" err="1"/>
              <a:t>пюпітр</a:t>
            </a:r>
            <a:r>
              <a:rPr lang="ru-RU" dirty="0"/>
              <a:t>, </a:t>
            </a:r>
            <a:r>
              <a:rPr lang="ru-RU" dirty="0" err="1"/>
              <a:t>выразна</a:t>
            </a:r>
            <a:r>
              <a:rPr lang="ru-RU" dirty="0"/>
              <a:t> </a:t>
            </a:r>
            <a:r>
              <a:rPr lang="ru-RU" dirty="0" err="1"/>
              <a:t>намаляваны</a:t>
            </a:r>
            <a:r>
              <a:rPr lang="ru-RU" dirty="0"/>
              <a:t> герб </a:t>
            </a:r>
            <a:r>
              <a:rPr lang="ru-RU" dirty="0" err="1"/>
              <a:t>аўтара</a:t>
            </a:r>
            <a:r>
              <a:rPr lang="ru-RU" dirty="0"/>
              <a:t>. У </a:t>
            </a:r>
            <a:r>
              <a:rPr lang="ru-RU" dirty="0" err="1"/>
              <a:t>вянцы</a:t>
            </a:r>
            <a:r>
              <a:rPr lang="ru-RU" dirty="0"/>
              <a:t> з дубовых </a:t>
            </a:r>
            <a:r>
              <a:rPr lang="ru-RU" dirty="0" err="1"/>
              <a:t>лісцяў</a:t>
            </a:r>
            <a:r>
              <a:rPr lang="ru-RU" dirty="0"/>
              <a:t> </a:t>
            </a:r>
            <a:r>
              <a:rPr lang="ru-RU" dirty="0" err="1"/>
              <a:t>надпіс</a:t>
            </a:r>
            <a:r>
              <a:rPr lang="ru-RU" dirty="0"/>
              <a:t> – «а. ф. 31». У </a:t>
            </a:r>
            <a:r>
              <a:rPr lang="ru-RU" dirty="0" err="1"/>
              <a:t>перакладзе</a:t>
            </a:r>
            <a:r>
              <a:rPr lang="ru-RU" dirty="0"/>
              <a:t> на </a:t>
            </a:r>
            <a:r>
              <a:rPr lang="ru-RU" dirty="0" err="1"/>
              <a:t>сучаснае</a:t>
            </a:r>
            <a:r>
              <a:rPr lang="ru-RU" dirty="0"/>
              <a:t> </a:t>
            </a:r>
            <a:r>
              <a:rPr lang="ru-RU" dirty="0" err="1"/>
              <a:t>летазлічэнне</a:t>
            </a:r>
            <a:r>
              <a:rPr lang="ru-RU" dirty="0"/>
              <a:t> – 1517 год. </a:t>
            </a:r>
            <a:endParaRPr lang="ru-RU" dirty="0">
              <a:solidFill>
                <a:prstClr val="white"/>
              </a:solidFill>
            </a:endParaRPr>
          </a:p>
        </p:txBody>
      </p:sp>
      <p:sp>
        <p:nvSpPr>
          <p:cNvPr id="5" name="Прямоугольник 4"/>
          <p:cNvSpPr/>
          <p:nvPr/>
        </p:nvSpPr>
        <p:spPr>
          <a:xfrm>
            <a:off x="-2" y="4860124"/>
            <a:ext cx="9036496" cy="2031325"/>
          </a:xfrm>
          <a:prstGeom prst="rect">
            <a:avLst/>
          </a:prstGeom>
        </p:spPr>
        <p:txBody>
          <a:bodyPr wrap="square">
            <a:spAutoFit/>
          </a:bodyPr>
          <a:lstStyle/>
          <a:p>
            <a:pPr algn="just"/>
            <a:r>
              <a:rPr lang="ru-RU" dirty="0" err="1"/>
              <a:t>Унізе</a:t>
            </a:r>
            <a:r>
              <a:rPr lang="ru-RU" dirty="0"/>
              <a:t> </a:t>
            </a:r>
            <a:r>
              <a:rPr lang="ru-RU" dirty="0" err="1"/>
              <a:t>беларускай</a:t>
            </a:r>
            <a:r>
              <a:rPr lang="ru-RU" dirty="0"/>
              <a:t> </a:t>
            </a:r>
            <a:r>
              <a:rPr lang="ru-RU" dirty="0" err="1"/>
              <a:t>вяззю</a:t>
            </a:r>
            <a:r>
              <a:rPr lang="ru-RU" dirty="0"/>
              <a:t> </a:t>
            </a:r>
            <a:r>
              <a:rPr lang="ru-RU" dirty="0" err="1"/>
              <a:t>выведзена</a:t>
            </a:r>
            <a:r>
              <a:rPr lang="ru-RU" dirty="0"/>
              <a:t>: «</a:t>
            </a:r>
            <a:r>
              <a:rPr lang="ru-RU" dirty="0" err="1"/>
              <a:t>Доктар</a:t>
            </a:r>
            <a:r>
              <a:rPr lang="ru-RU" dirty="0"/>
              <a:t> </a:t>
            </a:r>
            <a:r>
              <a:rPr lang="ru-RU" dirty="0" err="1"/>
              <a:t>Франціско</a:t>
            </a:r>
            <a:r>
              <a:rPr lang="ru-RU" dirty="0"/>
              <a:t> </a:t>
            </a:r>
            <a:r>
              <a:rPr lang="ru-RU" dirty="0" err="1"/>
              <a:t>Скоріна</a:t>
            </a:r>
            <a:r>
              <a:rPr lang="ru-RU" dirty="0"/>
              <a:t>». </a:t>
            </a:r>
            <a:r>
              <a:rPr lang="ru-RU" dirty="0" err="1"/>
              <a:t>Гэта</a:t>
            </a:r>
            <a:r>
              <a:rPr lang="ru-RU" dirty="0"/>
              <a:t> </a:t>
            </a:r>
            <a:r>
              <a:rPr lang="ru-RU" dirty="0" err="1"/>
              <a:t>адзіны</a:t>
            </a:r>
            <a:r>
              <a:rPr lang="ru-RU" dirty="0"/>
              <a:t> </a:t>
            </a:r>
            <a:r>
              <a:rPr lang="ru-RU" dirty="0" err="1"/>
              <a:t>подпіс</a:t>
            </a:r>
            <a:r>
              <a:rPr lang="ru-RU" dirty="0"/>
              <a:t>, </a:t>
            </a:r>
            <a:r>
              <a:rPr lang="ru-RU" dirty="0" err="1"/>
              <a:t>які</a:t>
            </a:r>
            <a:r>
              <a:rPr lang="ru-RU" dirty="0"/>
              <a:t> </a:t>
            </a:r>
            <a:r>
              <a:rPr lang="ru-RU" dirty="0" err="1"/>
              <a:t>гаворыць</a:t>
            </a:r>
            <a:r>
              <a:rPr lang="ru-RU" dirty="0"/>
              <a:t> </a:t>
            </a:r>
            <a:r>
              <a:rPr lang="ru-RU" dirty="0" err="1"/>
              <a:t>пра</a:t>
            </a:r>
            <a:r>
              <a:rPr lang="ru-RU" dirty="0"/>
              <a:t> </a:t>
            </a:r>
            <a:r>
              <a:rPr lang="ru-RU" dirty="0" err="1"/>
              <a:t>аўтарства</a:t>
            </a:r>
            <a:r>
              <a:rPr lang="ru-RU" dirty="0"/>
              <a:t> мастака. </a:t>
            </a:r>
            <a:r>
              <a:rPr lang="ru-RU" dirty="0" err="1"/>
              <a:t>Злева</a:t>
            </a:r>
            <a:r>
              <a:rPr lang="ru-RU" dirty="0"/>
              <a:t> – вензель з </a:t>
            </a:r>
            <a:r>
              <a:rPr lang="ru-RU" dirty="0" err="1"/>
              <a:t>літар</a:t>
            </a:r>
            <a:r>
              <a:rPr lang="ru-RU" dirty="0"/>
              <a:t> «М» і «З». </a:t>
            </a:r>
            <a:endParaRPr lang="ru-RU" dirty="0">
              <a:solidFill>
                <a:prstClr val="white"/>
              </a:solidFill>
            </a:endParaRPr>
          </a:p>
          <a:p>
            <a:pPr algn="just"/>
            <a:r>
              <a:rPr lang="ru-RU" dirty="0" err="1" smtClean="0"/>
              <a:t>Яшчэ</a:t>
            </a:r>
            <a:r>
              <a:rPr lang="ru-RU" dirty="0" smtClean="0"/>
              <a:t> </a:t>
            </a:r>
            <a:r>
              <a:rPr lang="ru-RU" dirty="0" err="1" smtClean="0"/>
              <a:t>руск</a:t>
            </a:r>
            <a:r>
              <a:rPr lang="be-BY" dirty="0" smtClean="0"/>
              <a:t>і </a:t>
            </a:r>
            <a:r>
              <a:rPr lang="ru-RU" dirty="0" err="1" smtClean="0"/>
              <a:t>мастацтвазнавец</a:t>
            </a:r>
            <a:r>
              <a:rPr lang="ru-RU" dirty="0" smtClean="0"/>
              <a:t>  У. В. </a:t>
            </a:r>
            <a:r>
              <a:rPr lang="ru-RU" dirty="0" err="1" smtClean="0"/>
              <a:t>Стасаў</a:t>
            </a:r>
            <a:r>
              <a:rPr lang="ru-RU" dirty="0" smtClean="0"/>
              <a:t> </a:t>
            </a:r>
            <a:r>
              <a:rPr lang="ru-RU" dirty="0" err="1"/>
              <a:t>лічыў</a:t>
            </a:r>
            <a:r>
              <a:rPr lang="ru-RU" dirty="0"/>
              <a:t>: «…на </a:t>
            </a:r>
            <a:r>
              <a:rPr lang="ru-RU" dirty="0" smtClean="0"/>
              <a:t>том же листе стоит монограмма, сложенная из букв </a:t>
            </a:r>
            <a:r>
              <a:rPr lang="ru-RU" dirty="0"/>
              <a:t>М </a:t>
            </a:r>
            <a:r>
              <a:rPr lang="ru-RU" dirty="0" smtClean="0"/>
              <a:t>и </a:t>
            </a:r>
            <a:r>
              <a:rPr lang="ru-RU" dirty="0"/>
              <a:t>З, </a:t>
            </a:r>
            <a:r>
              <a:rPr lang="ru-RU" dirty="0" smtClean="0"/>
              <a:t>явно определяющая гравёра. Значение её пока что остаётся загадкой. Возможно, она имеет прямое отношение к личности Скорины, или же создателя рисунков». </a:t>
            </a:r>
            <a:r>
              <a:rPr lang="ru-RU" dirty="0" err="1"/>
              <a:t>Хутчэй</a:t>
            </a:r>
            <a:r>
              <a:rPr lang="ru-RU" dirty="0"/>
              <a:t> за </a:t>
            </a:r>
            <a:r>
              <a:rPr lang="ru-RU" dirty="0" err="1"/>
              <a:t>ўсё</a:t>
            </a:r>
            <a:r>
              <a:rPr lang="ru-RU" dirty="0"/>
              <a:t> </a:t>
            </a:r>
            <a:r>
              <a:rPr lang="ru-RU" dirty="0" err="1"/>
              <a:t>гэта</a:t>
            </a:r>
            <a:r>
              <a:rPr lang="ru-RU" dirty="0"/>
              <a:t> і </a:t>
            </a:r>
            <a:r>
              <a:rPr lang="ru-RU" dirty="0" err="1"/>
              <a:t>будзе</a:t>
            </a:r>
            <a:r>
              <a:rPr lang="ru-RU" dirty="0"/>
              <a:t> </a:t>
            </a:r>
            <a:r>
              <a:rPr lang="ru-RU" dirty="0" err="1"/>
              <a:t>самае</a:t>
            </a:r>
            <a:r>
              <a:rPr lang="ru-RU" dirty="0"/>
              <a:t> </a:t>
            </a:r>
            <a:r>
              <a:rPr lang="ru-RU" dirty="0" err="1"/>
              <a:t>правільнае</a:t>
            </a:r>
            <a:r>
              <a:rPr lang="ru-RU" dirty="0"/>
              <a:t> </a:t>
            </a:r>
            <a:r>
              <a:rPr lang="ru-RU" dirty="0" err="1"/>
              <a:t>меркаванне</a:t>
            </a:r>
            <a:r>
              <a:rPr lang="ru-RU" dirty="0"/>
              <a:t>. І </a:t>
            </a:r>
            <a:r>
              <a:rPr lang="ru-RU" dirty="0" err="1"/>
              <a:t>расшыфроўваецца</a:t>
            </a:r>
            <a:r>
              <a:rPr lang="ru-RU" dirty="0"/>
              <a:t> </a:t>
            </a:r>
            <a:r>
              <a:rPr lang="ru-RU" dirty="0" err="1"/>
              <a:t>манаграма</a:t>
            </a:r>
            <a:r>
              <a:rPr lang="ru-RU" dirty="0"/>
              <a:t>, </a:t>
            </a:r>
            <a:r>
              <a:rPr lang="ru-RU" dirty="0" err="1"/>
              <a:t>відаць</a:t>
            </a:r>
            <a:r>
              <a:rPr lang="ru-RU" dirty="0"/>
              <a:t>, так: «М» </a:t>
            </a:r>
            <a:r>
              <a:rPr lang="ru-RU" dirty="0" smtClean="0">
                <a:sym typeface="Symbol"/>
              </a:rPr>
              <a:t></a:t>
            </a:r>
            <a:r>
              <a:rPr lang="ru-RU" dirty="0" smtClean="0"/>
              <a:t> </a:t>
            </a:r>
            <a:r>
              <a:rPr lang="ru-RU" dirty="0" err="1"/>
              <a:t>загалоўная</a:t>
            </a:r>
            <a:r>
              <a:rPr lang="ru-RU" dirty="0"/>
              <a:t> </a:t>
            </a:r>
            <a:r>
              <a:rPr lang="ru-RU" dirty="0" err="1"/>
              <a:t>літара</a:t>
            </a:r>
            <a:r>
              <a:rPr lang="ru-RU" dirty="0"/>
              <a:t> слова «</a:t>
            </a:r>
            <a:r>
              <a:rPr lang="ru-RU" dirty="0" err="1"/>
              <a:t>малюнкі</a:t>
            </a:r>
            <a:r>
              <a:rPr lang="ru-RU" dirty="0"/>
              <a:t>». </a:t>
            </a:r>
            <a:endParaRPr lang="ru-RU" dirty="0">
              <a:solidFill>
                <a:prstClr val="white"/>
              </a:solidFill>
            </a:endParaRPr>
          </a:p>
        </p:txBody>
      </p:sp>
    </p:spTree>
    <p:extLst>
      <p:ext uri="{BB962C8B-B14F-4D97-AF65-F5344CB8AC3E}">
        <p14:creationId xmlns="" xmlns:p14="http://schemas.microsoft.com/office/powerpoint/2010/main" val="53001608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D:\майкевич ю\проекты\скорина\гравюры\Image-08.jpg"/>
          <p:cNvPicPr>
            <a:picLocks noChangeAspect="1" noChangeArrowheads="1"/>
          </p:cNvPicPr>
          <p:nvPr/>
        </p:nvPicPr>
        <p:blipFill rotWithShape="1">
          <a:blip r:embed="rId2" cstate="print">
            <a:extLst>
              <a:ext uri="{28A0092B-C50C-407E-A947-70E740481C1C}">
                <a14:useLocalDpi xmlns="" xmlns:a14="http://schemas.microsoft.com/office/drawing/2010/main" val="0"/>
              </a:ext>
            </a:extLst>
          </a:blip>
          <a:srcRect l="2960" t="2252" r="2988" b="3821"/>
          <a:stretch/>
        </p:blipFill>
        <p:spPr bwMode="auto">
          <a:xfrm>
            <a:off x="6396461" y="90797"/>
            <a:ext cx="2662648" cy="4194262"/>
          </a:xfrm>
          <a:prstGeom prst="rect">
            <a:avLst/>
          </a:prstGeom>
          <a:noFill/>
          <a:extLst>
            <a:ext uri="{909E8E84-426E-40DD-AFC4-6F175D3DCCD1}">
              <a14:hiddenFill xmlns="" xmlns:a14="http://schemas.microsoft.com/office/drawing/2010/main">
                <a:solidFill>
                  <a:srgbClr val="FFFFFF"/>
                </a:solidFill>
              </a14:hiddenFill>
            </a:ext>
          </a:extLst>
        </p:spPr>
      </p:pic>
      <p:sp>
        <p:nvSpPr>
          <p:cNvPr id="2" name="Прямоугольник 1"/>
          <p:cNvSpPr/>
          <p:nvPr/>
        </p:nvSpPr>
        <p:spPr>
          <a:xfrm>
            <a:off x="-6957" y="26826"/>
            <a:ext cx="6403418" cy="5355312"/>
          </a:xfrm>
          <a:prstGeom prst="rect">
            <a:avLst/>
          </a:prstGeom>
        </p:spPr>
        <p:txBody>
          <a:bodyPr wrap="square">
            <a:spAutoFit/>
          </a:bodyPr>
          <a:lstStyle/>
          <a:p>
            <a:pPr algn="just"/>
            <a:r>
              <a:rPr lang="ru-RU" dirty="0" err="1"/>
              <a:t>Яно</a:t>
            </a:r>
            <a:r>
              <a:rPr lang="ru-RU" dirty="0"/>
              <a:t> </a:t>
            </a:r>
            <a:r>
              <a:rPr lang="ru-RU" dirty="0" err="1"/>
              <a:t>даволі</a:t>
            </a:r>
            <a:r>
              <a:rPr lang="ru-RU" dirty="0"/>
              <a:t> часта </a:t>
            </a:r>
            <a:r>
              <a:rPr lang="ru-RU" dirty="0" err="1"/>
              <a:t>сустракаецца</a:t>
            </a:r>
            <a:r>
              <a:rPr lang="ru-RU" dirty="0"/>
              <a:t> на </a:t>
            </a:r>
            <a:r>
              <a:rPr lang="ru-RU" dirty="0" err="1"/>
              <a:t>старонках</a:t>
            </a:r>
            <a:r>
              <a:rPr lang="ru-RU" dirty="0"/>
              <a:t> </a:t>
            </a:r>
            <a:r>
              <a:rPr lang="ru-RU" dirty="0" err="1"/>
              <a:t>кніг</a:t>
            </a:r>
            <a:r>
              <a:rPr lang="ru-RU" dirty="0"/>
              <a:t> Скарыны, </a:t>
            </a:r>
            <a:r>
              <a:rPr lang="ru-RU" dirty="0" err="1" smtClean="0"/>
              <a:t>напрыклад</a:t>
            </a:r>
            <a:r>
              <a:rPr lang="ru-RU" dirty="0" smtClean="0"/>
              <a:t>, </a:t>
            </a:r>
            <a:r>
              <a:rPr lang="ru-RU" dirty="0"/>
              <a:t>у </a:t>
            </a:r>
            <a:r>
              <a:rPr lang="ru-RU" dirty="0" err="1"/>
              <a:t>кнізе</a:t>
            </a:r>
            <a:r>
              <a:rPr lang="ru-RU" dirty="0"/>
              <a:t> «</a:t>
            </a:r>
            <a:r>
              <a:rPr lang="ru-RU" dirty="0" err="1"/>
              <a:t>Ісус</a:t>
            </a:r>
            <a:r>
              <a:rPr lang="ru-RU" dirty="0"/>
              <a:t> </a:t>
            </a:r>
            <a:r>
              <a:rPr lang="ru-RU" dirty="0" err="1"/>
              <a:t>Сірахаў</a:t>
            </a:r>
            <a:r>
              <a:rPr lang="ru-RU" dirty="0"/>
              <a:t>»: «Он же чинить образы </a:t>
            </a:r>
            <a:r>
              <a:rPr lang="ru-RU" dirty="0" err="1"/>
              <a:t>резаныя</a:t>
            </a:r>
            <a:r>
              <a:rPr lang="ru-RU" dirty="0"/>
              <a:t> з древа, и </a:t>
            </a:r>
            <a:r>
              <a:rPr lang="ru-RU" dirty="0" err="1"/>
              <a:t>пильность</a:t>
            </a:r>
            <a:r>
              <a:rPr lang="ru-RU" dirty="0"/>
              <a:t> его </a:t>
            </a:r>
            <a:r>
              <a:rPr lang="ru-RU" dirty="0" err="1"/>
              <a:t>применяеть</a:t>
            </a:r>
            <a:r>
              <a:rPr lang="ru-RU" dirty="0"/>
              <a:t> </a:t>
            </a:r>
            <a:r>
              <a:rPr lang="ru-RU" dirty="0" err="1"/>
              <a:t>малевание</a:t>
            </a:r>
            <a:r>
              <a:rPr lang="ru-RU" dirty="0"/>
              <a:t>». </a:t>
            </a:r>
            <a:r>
              <a:rPr lang="be-BY" dirty="0" smtClean="0"/>
              <a:t>«З</a:t>
            </a:r>
            <a:r>
              <a:rPr lang="be-BY" dirty="0"/>
              <a:t>» –  </a:t>
            </a:r>
            <a:r>
              <a:rPr lang="be-BY" dirty="0" smtClean="0"/>
              <a:t>пачатковая літара слова «зделать». Яно таксама сустракаецца ў выданнях Скарыны. А можа быць «З» </a:t>
            </a:r>
            <a:r>
              <a:rPr lang="be-BY" dirty="0"/>
              <a:t>– </a:t>
            </a:r>
            <a:r>
              <a:rPr lang="be-BY" dirty="0" smtClean="0"/>
              <a:t>загалоўная літара стараславянскага слова «з</a:t>
            </a:r>
            <a:r>
              <a:rPr lang="ru-RU" dirty="0" err="1" smtClean="0"/>
              <a:t>иждитель</a:t>
            </a:r>
            <a:r>
              <a:rPr lang="be-BY" dirty="0" smtClean="0"/>
              <a:t>» (тварэц, стваральнік). Скарына звяртаўся і да стараславянізмаў. Карацей кажучы, ёсць падставы сцвярджаць, што вензель «МЗ», які стаіць побач з подпісам «Доктор Францыско </a:t>
            </a:r>
            <a:r>
              <a:rPr lang="ru-RU" dirty="0" smtClean="0"/>
              <a:t>Скорина</a:t>
            </a:r>
            <a:r>
              <a:rPr lang="be-BY" dirty="0" smtClean="0"/>
              <a:t>», трэба чытаць або як «Маляванне зделал доктар </a:t>
            </a:r>
            <a:r>
              <a:rPr lang="ru-RU" dirty="0" err="1" smtClean="0"/>
              <a:t>Францыско</a:t>
            </a:r>
            <a:r>
              <a:rPr lang="ru-RU" dirty="0" smtClean="0"/>
              <a:t> Скорина</a:t>
            </a:r>
            <a:r>
              <a:rPr lang="be-BY" dirty="0" smtClean="0"/>
              <a:t>», або як «Малевания зиждитель доктар Франциско Скорина». Дзякуючы гэтым унікальным партрэтам да нас дайшоў вобраз выдатнага сына беларускага народа. Кожная дэталь, кожны штрых і лінія кампазіцыі выкананыя з такім майстэрствам, што гэтыя гравюры, па сцвярджэнні Стасава, можна параўнаць з работамі лепшых нямецкіх мастакоў. Яны ўвабралі ўсё лепшае, усе дасягненні мастака мінулых гадоў. Гэта – вяршыня выяўленчай творчасці Скарыны. </a:t>
            </a:r>
          </a:p>
          <a:p>
            <a:endParaRPr lang="ru-RU" dirty="0"/>
          </a:p>
        </p:txBody>
      </p:sp>
      <p:sp>
        <p:nvSpPr>
          <p:cNvPr id="6" name="Прямоугольник 5"/>
          <p:cNvSpPr/>
          <p:nvPr/>
        </p:nvSpPr>
        <p:spPr>
          <a:xfrm>
            <a:off x="5242" y="5013176"/>
            <a:ext cx="9059109" cy="2031325"/>
          </a:xfrm>
          <a:prstGeom prst="rect">
            <a:avLst/>
          </a:prstGeom>
        </p:spPr>
        <p:txBody>
          <a:bodyPr wrap="square">
            <a:spAutoFit/>
          </a:bodyPr>
          <a:lstStyle/>
          <a:p>
            <a:pPr algn="just"/>
            <a:r>
              <a:rPr lang="be-BY" dirty="0" smtClean="0"/>
              <a:t>Цікавыя факты.</a:t>
            </a:r>
            <a:r>
              <a:rPr lang="ru-RU" dirty="0" smtClean="0">
                <a:solidFill>
                  <a:srgbClr val="FF0000"/>
                </a:solidFill>
              </a:rPr>
              <a:t> </a:t>
            </a:r>
            <a:r>
              <a:rPr lang="ru-RU" dirty="0" smtClean="0"/>
              <a:t>На </a:t>
            </a:r>
            <a:r>
              <a:rPr lang="ru-RU" dirty="0" err="1"/>
              <a:t>ў</a:t>
            </a:r>
            <a:r>
              <a:rPr lang="ru-RU" dirty="0" err="1" smtClean="0"/>
              <a:t>сіх</a:t>
            </a:r>
            <a:r>
              <a:rPr lang="ru-RU" dirty="0" smtClean="0"/>
              <a:t> </a:t>
            </a:r>
            <a:r>
              <a:rPr lang="ru-RU" dirty="0" err="1" smtClean="0"/>
              <a:t>варыянтах</a:t>
            </a:r>
            <a:r>
              <a:rPr lang="ru-RU" dirty="0" smtClean="0"/>
              <a:t> </a:t>
            </a:r>
            <a:r>
              <a:rPr lang="ru-RU" dirty="0"/>
              <a:t>дата «1517». </a:t>
            </a:r>
            <a:r>
              <a:rPr lang="ru-RU" dirty="0" smtClean="0"/>
              <a:t>Калі </a:t>
            </a:r>
            <a:r>
              <a:rPr lang="ru-RU" dirty="0" err="1" smtClean="0"/>
              <a:t>датай</a:t>
            </a:r>
            <a:r>
              <a:rPr lang="ru-RU" dirty="0" smtClean="0"/>
              <a:t> нараджэння Скарыны </a:t>
            </a:r>
            <a:r>
              <a:rPr lang="ru-RU" dirty="0" err="1" smtClean="0"/>
              <a:t>лічыць</a:t>
            </a:r>
            <a:r>
              <a:rPr lang="ru-RU" dirty="0" smtClean="0"/>
              <a:t> </a:t>
            </a:r>
            <a:r>
              <a:rPr lang="ru-RU" dirty="0" err="1" smtClean="0"/>
              <a:t>прапанаваны</a:t>
            </a:r>
            <a:r>
              <a:rPr lang="ru-RU" dirty="0" smtClean="0"/>
              <a:t> </a:t>
            </a:r>
            <a:r>
              <a:rPr lang="ru-RU" dirty="0"/>
              <a:t>П. </a:t>
            </a:r>
            <a:r>
              <a:rPr lang="ru-RU" dirty="0" smtClean="0"/>
              <a:t>У. </a:t>
            </a:r>
            <a:r>
              <a:rPr lang="ru-RU" dirty="0" err="1" smtClean="0"/>
              <a:t>Уладзіміравым</a:t>
            </a:r>
            <a:r>
              <a:rPr lang="ru-RU" dirty="0" smtClean="0"/>
              <a:t> 1490 г., </a:t>
            </a:r>
            <a:r>
              <a:rPr lang="ru-RU" dirty="0"/>
              <a:t>то ў</a:t>
            </a:r>
            <a:r>
              <a:rPr lang="ru-RU" dirty="0" smtClean="0"/>
              <a:t> </a:t>
            </a:r>
            <a:r>
              <a:rPr lang="ru-RU" dirty="0" err="1" smtClean="0"/>
              <a:t>момант</a:t>
            </a:r>
            <a:r>
              <a:rPr lang="ru-RU" dirty="0" smtClean="0"/>
              <a:t> </a:t>
            </a:r>
            <a:r>
              <a:rPr lang="ru-RU" dirty="0" err="1" smtClean="0"/>
              <a:t>стварэння</a:t>
            </a:r>
            <a:r>
              <a:rPr lang="ru-RU" dirty="0" smtClean="0"/>
              <a:t> </a:t>
            </a:r>
            <a:r>
              <a:rPr lang="ru-RU" dirty="0" err="1" smtClean="0"/>
              <a:t>партрэта</a:t>
            </a:r>
            <a:r>
              <a:rPr lang="ru-RU" dirty="0" smtClean="0"/>
              <a:t> яму </a:t>
            </a:r>
            <a:r>
              <a:rPr lang="ru-RU" dirty="0"/>
              <a:t>было </a:t>
            </a:r>
            <a:r>
              <a:rPr lang="ru-RU" dirty="0" err="1" smtClean="0"/>
              <a:t>ўсяго</a:t>
            </a:r>
            <a:r>
              <a:rPr lang="ru-RU" dirty="0" smtClean="0"/>
              <a:t> </a:t>
            </a:r>
            <a:r>
              <a:rPr lang="ru-RU" dirty="0"/>
              <a:t>27 </a:t>
            </a:r>
            <a:r>
              <a:rPr lang="ru-RU" dirty="0" err="1" smtClean="0"/>
              <a:t>гадоў</a:t>
            </a:r>
            <a:r>
              <a:rPr lang="ru-RU" dirty="0" smtClean="0"/>
              <a:t>. Але </a:t>
            </a:r>
            <a:r>
              <a:rPr lang="ru-RU" dirty="0"/>
              <a:t>на </a:t>
            </a:r>
            <a:r>
              <a:rPr lang="ru-RU" dirty="0" err="1" smtClean="0"/>
              <a:t>партрэце</a:t>
            </a:r>
            <a:r>
              <a:rPr lang="ru-RU" dirty="0" smtClean="0"/>
              <a:t> </a:t>
            </a:r>
            <a:r>
              <a:rPr lang="ru-RU" dirty="0" err="1" smtClean="0"/>
              <a:t>Скарына</a:t>
            </a:r>
            <a:r>
              <a:rPr lang="ru-RU" dirty="0" smtClean="0"/>
              <a:t> </a:t>
            </a:r>
            <a:r>
              <a:rPr lang="ru-RU" dirty="0" err="1" smtClean="0"/>
              <a:t>выглядае</a:t>
            </a:r>
            <a:r>
              <a:rPr lang="ru-RU" dirty="0" smtClean="0"/>
              <a:t> </a:t>
            </a:r>
            <a:r>
              <a:rPr lang="ru-RU" dirty="0" err="1" smtClean="0"/>
              <a:t>старэйшым</a:t>
            </a:r>
            <a:r>
              <a:rPr lang="ru-RU" dirty="0" smtClean="0"/>
              <a:t>. У </a:t>
            </a:r>
            <a:r>
              <a:rPr lang="ru-RU" dirty="0" err="1" smtClean="0"/>
              <a:t>сувязі</a:t>
            </a:r>
            <a:r>
              <a:rPr lang="ru-RU" dirty="0" smtClean="0"/>
              <a:t> </a:t>
            </a:r>
            <a:r>
              <a:rPr lang="ru-RU" dirty="0"/>
              <a:t>з</a:t>
            </a:r>
            <a:r>
              <a:rPr lang="ru-RU" dirty="0" smtClean="0"/>
              <a:t> </a:t>
            </a:r>
            <a:r>
              <a:rPr lang="ru-RU" dirty="0" err="1" smtClean="0"/>
              <a:t>гэтым</a:t>
            </a:r>
            <a:r>
              <a:rPr lang="ru-RU" dirty="0" smtClean="0"/>
              <a:t> </a:t>
            </a:r>
            <a:r>
              <a:rPr lang="ru-RU" dirty="0" err="1" smtClean="0"/>
              <a:t>выказвалася</a:t>
            </a:r>
            <a:r>
              <a:rPr lang="ru-RU" dirty="0" smtClean="0"/>
              <a:t> </a:t>
            </a:r>
            <a:r>
              <a:rPr lang="ru-RU" dirty="0" err="1" smtClean="0"/>
              <a:t>меркаванне</a:t>
            </a:r>
            <a:r>
              <a:rPr lang="ru-RU" dirty="0" smtClean="0"/>
              <a:t>, </a:t>
            </a:r>
            <a:r>
              <a:rPr lang="ru-RU" dirty="0" err="1" smtClean="0"/>
              <a:t>што</a:t>
            </a:r>
            <a:r>
              <a:rPr lang="ru-RU" dirty="0" smtClean="0"/>
              <a:t> </a:t>
            </a:r>
            <a:r>
              <a:rPr lang="ru-RU" dirty="0" err="1" smtClean="0"/>
              <a:t>Скарына</a:t>
            </a:r>
            <a:r>
              <a:rPr lang="ru-RU" dirty="0" smtClean="0"/>
              <a:t> </a:t>
            </a:r>
            <a:r>
              <a:rPr lang="ru-RU" dirty="0" err="1" smtClean="0"/>
              <a:t>нарадзіўся</a:t>
            </a:r>
            <a:r>
              <a:rPr lang="ru-RU" dirty="0" smtClean="0"/>
              <a:t> ў 1470-я гг.</a:t>
            </a:r>
          </a:p>
          <a:p>
            <a:pPr algn="just"/>
            <a:r>
              <a:rPr lang="ru-RU" dirty="0" smtClean="0"/>
              <a:t>Гравюра </a:t>
            </a:r>
            <a:r>
              <a:rPr lang="ru-RU" dirty="0" err="1" smtClean="0"/>
              <a:t>з’яўляецца</a:t>
            </a:r>
            <a:r>
              <a:rPr lang="ru-RU" dirty="0" smtClean="0"/>
              <a:t> </a:t>
            </a:r>
            <a:r>
              <a:rPr lang="ru-RU" dirty="0" err="1" smtClean="0"/>
              <a:t>адным</a:t>
            </a:r>
            <a:r>
              <a:rPr lang="ru-RU" dirty="0" smtClean="0"/>
              <a:t> з </a:t>
            </a:r>
            <a:r>
              <a:rPr lang="ru-RU" dirty="0" err="1" smtClean="0"/>
              <a:t>першых</a:t>
            </a:r>
            <a:r>
              <a:rPr lang="ru-RU" dirty="0"/>
              <a:t>, </a:t>
            </a:r>
            <a:r>
              <a:rPr lang="ru-RU" dirty="0" err="1" smtClean="0"/>
              <a:t>калі</a:t>
            </a:r>
            <a:r>
              <a:rPr lang="ru-RU" dirty="0" smtClean="0"/>
              <a:t> </a:t>
            </a:r>
            <a:r>
              <a:rPr lang="ru-RU" dirty="0"/>
              <a:t>не самым </a:t>
            </a:r>
            <a:r>
              <a:rPr lang="ru-RU" dirty="0" err="1" smtClean="0"/>
              <a:t>першым</a:t>
            </a:r>
            <a:r>
              <a:rPr lang="ru-RU" dirty="0" smtClean="0"/>
              <a:t> у гісторыі </a:t>
            </a:r>
            <a:r>
              <a:rPr lang="ru-RU" dirty="0" err="1" smtClean="0"/>
              <a:t>кнігадрукавання</a:t>
            </a:r>
            <a:r>
              <a:rPr lang="ru-RU" dirty="0" smtClean="0"/>
              <a:t> </a:t>
            </a:r>
            <a:r>
              <a:rPr lang="ru-RU" dirty="0" err="1" smtClean="0"/>
              <a:t>партрэтам</a:t>
            </a:r>
            <a:r>
              <a:rPr lang="ru-RU" dirty="0" smtClean="0"/>
              <a:t> </a:t>
            </a:r>
            <a:r>
              <a:rPr lang="ru-RU" dirty="0" err="1" smtClean="0"/>
              <a:t>друкара</a:t>
            </a:r>
            <a:r>
              <a:rPr lang="ru-RU" dirty="0" smtClean="0"/>
              <a:t>, </a:t>
            </a:r>
            <a:r>
              <a:rPr lang="ru-RU" dirty="0" err="1" smtClean="0"/>
              <a:t>размешчаным</a:t>
            </a:r>
            <a:r>
              <a:rPr lang="ru-RU" dirty="0" smtClean="0"/>
              <a:t> у </a:t>
            </a:r>
            <a:r>
              <a:rPr lang="ru-RU" dirty="0" err="1"/>
              <a:t>я</a:t>
            </a:r>
            <a:r>
              <a:rPr lang="ru-RU" dirty="0" err="1" smtClean="0"/>
              <a:t>го</a:t>
            </a:r>
            <a:r>
              <a:rPr lang="ru-RU" dirty="0" smtClean="0"/>
              <a:t> </a:t>
            </a:r>
            <a:r>
              <a:rPr lang="ru-RU" dirty="0" err="1" smtClean="0"/>
              <a:t>выданні</a:t>
            </a:r>
            <a:r>
              <a:rPr lang="ru-RU" sz="1400" dirty="0" smtClean="0"/>
              <a:t>.</a:t>
            </a:r>
            <a:endParaRPr lang="ru-RU" sz="1400" dirty="0"/>
          </a:p>
          <a:p>
            <a:endParaRPr lang="ru-RU" dirty="0"/>
          </a:p>
        </p:txBody>
      </p:sp>
    </p:spTree>
    <p:extLst>
      <p:ext uri="{BB962C8B-B14F-4D97-AF65-F5344CB8AC3E}">
        <p14:creationId xmlns="" xmlns:p14="http://schemas.microsoft.com/office/powerpoint/2010/main" val="244415927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0" y="980728"/>
            <a:ext cx="5292080" cy="5858617"/>
          </a:xfrm>
        </p:spPr>
        <p:txBody>
          <a:bodyPr>
            <a:normAutofit fontScale="92500" lnSpcReduction="10000"/>
          </a:bodyPr>
          <a:lstStyle/>
          <a:p>
            <a:r>
              <a:rPr lang="ru-RU" b="1" dirty="0">
                <a:solidFill>
                  <a:schemeClr val="accent1"/>
                </a:solidFill>
                <a:ea typeface="Calibri"/>
              </a:rPr>
              <a:t>«</a:t>
            </a:r>
            <a:r>
              <a:rPr lang="ru-RU" b="1" dirty="0" err="1" smtClean="0">
                <a:solidFill>
                  <a:schemeClr val="accent1"/>
                </a:solidFill>
                <a:ea typeface="Calibri"/>
              </a:rPr>
              <a:t>Взоръ</a:t>
            </a:r>
            <a:r>
              <a:rPr lang="ru-RU" b="1" dirty="0" smtClean="0">
                <a:solidFill>
                  <a:schemeClr val="accent1"/>
                </a:solidFill>
                <a:ea typeface="Calibri"/>
              </a:rPr>
              <a:t> </a:t>
            </a:r>
            <a:r>
              <a:rPr lang="ru-RU" b="1" dirty="0" err="1" smtClean="0">
                <a:solidFill>
                  <a:schemeClr val="accent1"/>
                </a:solidFill>
                <a:ea typeface="Calibri"/>
              </a:rPr>
              <a:t>светилника</a:t>
            </a:r>
            <a:r>
              <a:rPr lang="ru-RU" b="1" dirty="0" smtClean="0">
                <a:solidFill>
                  <a:schemeClr val="accent1"/>
                </a:solidFill>
                <a:ea typeface="Calibri"/>
              </a:rPr>
              <a:t> </a:t>
            </a:r>
            <a:r>
              <a:rPr lang="ru-RU" b="1" dirty="0">
                <a:solidFill>
                  <a:schemeClr val="accent1"/>
                </a:solidFill>
                <a:ea typeface="Calibri"/>
              </a:rPr>
              <a:t>златого </a:t>
            </a:r>
            <a:r>
              <a:rPr lang="ru-RU" b="1" dirty="0" smtClean="0">
                <a:solidFill>
                  <a:schemeClr val="accent1"/>
                </a:solidFill>
                <a:ea typeface="Calibri"/>
              </a:rPr>
              <a:t> </a:t>
            </a:r>
            <a:r>
              <a:rPr lang="ru-RU" b="1" dirty="0" err="1" smtClean="0">
                <a:solidFill>
                  <a:schemeClr val="accent1"/>
                </a:solidFill>
                <a:ea typeface="Calibri"/>
              </a:rPr>
              <a:t>светиемъ</a:t>
            </a:r>
            <a:r>
              <a:rPr lang="ru-RU" b="1" dirty="0" smtClean="0">
                <a:solidFill>
                  <a:schemeClr val="accent1"/>
                </a:solidFill>
                <a:ea typeface="Calibri"/>
              </a:rPr>
              <a:t> </a:t>
            </a:r>
            <a:r>
              <a:rPr lang="ru-RU" b="1" dirty="0">
                <a:solidFill>
                  <a:schemeClr val="accent1"/>
                </a:solidFill>
                <a:ea typeface="Calibri"/>
              </a:rPr>
              <a:t>его</a:t>
            </a:r>
            <a:r>
              <a:rPr lang="ru-RU" b="1" dirty="0" smtClean="0">
                <a:solidFill>
                  <a:schemeClr val="accent1"/>
                </a:solidFill>
                <a:ea typeface="Calibri"/>
              </a:rPr>
              <a:t>» («</a:t>
            </a:r>
            <a:r>
              <a:rPr lang="ru-RU" b="1" dirty="0" err="1" smtClean="0">
                <a:solidFill>
                  <a:schemeClr val="accent1"/>
                </a:solidFill>
                <a:ea typeface="Calibri"/>
              </a:rPr>
              <a:t>Выява</a:t>
            </a:r>
            <a:r>
              <a:rPr lang="ru-RU" b="1" dirty="0">
                <a:solidFill>
                  <a:schemeClr val="accent1"/>
                </a:solidFill>
                <a:ea typeface="Calibri"/>
              </a:rPr>
              <a:t> </a:t>
            </a:r>
            <a:r>
              <a:rPr lang="ru-RU" b="1" dirty="0" err="1" smtClean="0">
                <a:solidFill>
                  <a:schemeClr val="accent1"/>
                </a:solidFill>
                <a:ea typeface="Calibri"/>
              </a:rPr>
              <a:t>свяцільніка</a:t>
            </a:r>
            <a:r>
              <a:rPr lang="ru-RU" b="1" dirty="0" smtClean="0">
                <a:solidFill>
                  <a:schemeClr val="accent1"/>
                </a:solidFill>
                <a:ea typeface="Calibri"/>
              </a:rPr>
              <a:t>»). </a:t>
            </a:r>
            <a:r>
              <a:rPr lang="ru-RU" dirty="0" err="1" smtClean="0">
                <a:ea typeface="Calibri"/>
              </a:rPr>
              <a:t>Ліст</a:t>
            </a:r>
            <a:r>
              <a:rPr lang="ru-RU" dirty="0" smtClean="0">
                <a:ea typeface="Calibri"/>
              </a:rPr>
              <a:t> 47б </a:t>
            </a:r>
            <a:r>
              <a:rPr lang="ru-RU" dirty="0" err="1" smtClean="0">
                <a:ea typeface="Calibri"/>
              </a:rPr>
              <a:t>кнігі</a:t>
            </a:r>
            <a:r>
              <a:rPr lang="ru-RU" dirty="0" smtClean="0">
                <a:ea typeface="Calibri"/>
              </a:rPr>
              <a:t> «</a:t>
            </a:r>
            <a:r>
              <a:rPr lang="ru-RU" dirty="0" err="1" smtClean="0">
                <a:ea typeface="Calibri"/>
              </a:rPr>
              <a:t>Выхад</a:t>
            </a:r>
            <a:r>
              <a:rPr lang="ru-RU" dirty="0" smtClean="0">
                <a:ea typeface="Calibri"/>
              </a:rPr>
              <a:t>». </a:t>
            </a:r>
            <a:r>
              <a:rPr lang="ru-RU" dirty="0">
                <a:ea typeface="Calibri"/>
              </a:rPr>
              <a:t>100х104 мм. </a:t>
            </a:r>
            <a:r>
              <a:rPr lang="ru-RU" dirty="0" smtClean="0">
                <a:ea typeface="Calibri"/>
              </a:rPr>
              <a:t>На гравюры </a:t>
            </a:r>
            <a:r>
              <a:rPr lang="ru-RU" dirty="0" err="1" smtClean="0">
                <a:ea typeface="Calibri"/>
              </a:rPr>
              <a:t>намаляваны</a:t>
            </a:r>
            <a:r>
              <a:rPr lang="ru-RU" dirty="0" smtClean="0">
                <a:ea typeface="Calibri"/>
              </a:rPr>
              <a:t> </a:t>
            </a:r>
            <a:r>
              <a:rPr lang="ru-RU" dirty="0" err="1" smtClean="0">
                <a:ea typeface="Calibri"/>
              </a:rPr>
              <a:t>залаты</a:t>
            </a:r>
            <a:r>
              <a:rPr lang="ru-RU" dirty="0" smtClean="0">
                <a:ea typeface="Calibri"/>
              </a:rPr>
              <a:t> </a:t>
            </a:r>
            <a:r>
              <a:rPr lang="ru-RU" dirty="0" err="1" smtClean="0">
                <a:ea typeface="Calibri"/>
              </a:rPr>
              <a:t>чаканны</a:t>
            </a:r>
            <a:r>
              <a:rPr lang="ru-RU" dirty="0" smtClean="0">
                <a:ea typeface="Calibri"/>
              </a:rPr>
              <a:t> </a:t>
            </a:r>
            <a:r>
              <a:rPr lang="ru-RU" dirty="0" err="1" smtClean="0">
                <a:ea typeface="Calibri"/>
              </a:rPr>
              <a:t>сямісвечнік</a:t>
            </a:r>
            <a:r>
              <a:rPr lang="ru-RU" dirty="0" smtClean="0">
                <a:ea typeface="Calibri"/>
              </a:rPr>
              <a:t> з </a:t>
            </a:r>
            <a:r>
              <a:rPr lang="ru-RU" dirty="0" err="1" smtClean="0">
                <a:ea typeface="Calibri"/>
              </a:rPr>
              <a:t>лампадкамі</a:t>
            </a:r>
            <a:r>
              <a:rPr lang="ru-RU" dirty="0" smtClean="0">
                <a:ea typeface="Calibri"/>
              </a:rPr>
              <a:t> ў </a:t>
            </a:r>
            <a:r>
              <a:rPr lang="ru-RU" dirty="0" err="1" smtClean="0">
                <a:ea typeface="Calibri"/>
              </a:rPr>
              <a:t>выглядзе</a:t>
            </a:r>
            <a:r>
              <a:rPr lang="ru-RU" dirty="0" smtClean="0">
                <a:ea typeface="Calibri"/>
              </a:rPr>
              <a:t> </a:t>
            </a:r>
            <a:r>
              <a:rPr lang="ru-RU" dirty="0" err="1" smtClean="0">
                <a:ea typeface="Calibri"/>
              </a:rPr>
              <a:t>кветкі</a:t>
            </a:r>
            <a:r>
              <a:rPr lang="ru-RU" dirty="0" smtClean="0">
                <a:ea typeface="Calibri"/>
              </a:rPr>
              <a:t>. </a:t>
            </a:r>
            <a:r>
              <a:rPr lang="ru-RU" dirty="0" err="1">
                <a:ea typeface="Calibri"/>
              </a:rPr>
              <a:t>Малюнак</a:t>
            </a:r>
            <a:r>
              <a:rPr lang="ru-RU" dirty="0">
                <a:ea typeface="Calibri"/>
              </a:rPr>
              <a:t> </a:t>
            </a:r>
            <a:r>
              <a:rPr lang="ru-RU" dirty="0" err="1" smtClean="0">
                <a:ea typeface="Calibri"/>
              </a:rPr>
              <a:t>свяцільніка</a:t>
            </a:r>
            <a:r>
              <a:rPr lang="ru-RU" dirty="0" smtClean="0">
                <a:ea typeface="Calibri"/>
              </a:rPr>
              <a:t> </a:t>
            </a:r>
            <a:r>
              <a:rPr lang="ru-RU" dirty="0" err="1" smtClean="0">
                <a:ea typeface="Calibri"/>
              </a:rPr>
              <a:t>запаўняе</a:t>
            </a:r>
            <a:r>
              <a:rPr lang="ru-RU" dirty="0" smtClean="0">
                <a:ea typeface="Calibri"/>
              </a:rPr>
              <a:t> </a:t>
            </a:r>
            <a:r>
              <a:rPr lang="ru-RU" dirty="0" err="1">
                <a:ea typeface="Calibri"/>
              </a:rPr>
              <a:t>ўсю</a:t>
            </a:r>
            <a:r>
              <a:rPr lang="ru-RU" dirty="0">
                <a:ea typeface="Calibri"/>
              </a:rPr>
              <a:t> </a:t>
            </a:r>
            <a:r>
              <a:rPr lang="ru-RU" dirty="0" err="1">
                <a:ea typeface="Calibri"/>
              </a:rPr>
              <a:t>плошчу</a:t>
            </a:r>
            <a:r>
              <a:rPr lang="ru-RU" dirty="0">
                <a:ea typeface="Calibri"/>
              </a:rPr>
              <a:t> </a:t>
            </a:r>
            <a:r>
              <a:rPr lang="ru-RU" dirty="0" smtClean="0">
                <a:ea typeface="Calibri"/>
              </a:rPr>
              <a:t>гравюры. Гравюра </a:t>
            </a:r>
            <a:r>
              <a:rPr lang="ru-RU" dirty="0" err="1">
                <a:ea typeface="Calibri"/>
              </a:rPr>
              <a:t>выканана</a:t>
            </a:r>
            <a:r>
              <a:rPr lang="ru-RU" dirty="0">
                <a:ea typeface="Calibri"/>
              </a:rPr>
              <a:t> па-</a:t>
            </a:r>
            <a:r>
              <a:rPr lang="ru-RU" dirty="0" err="1">
                <a:ea typeface="Calibri"/>
              </a:rPr>
              <a:t>майстэрску</a:t>
            </a:r>
            <a:r>
              <a:rPr lang="ru-RU" dirty="0">
                <a:ea typeface="Calibri"/>
              </a:rPr>
              <a:t>, усе </a:t>
            </a:r>
            <a:r>
              <a:rPr lang="ru-RU" dirty="0" err="1">
                <a:ea typeface="Calibri"/>
              </a:rPr>
              <a:t>дэталі</a:t>
            </a:r>
            <a:r>
              <a:rPr lang="ru-RU" dirty="0">
                <a:ea typeface="Calibri"/>
              </a:rPr>
              <a:t> </a:t>
            </a:r>
            <a:r>
              <a:rPr lang="ru-RU" dirty="0" err="1">
                <a:ea typeface="Calibri"/>
              </a:rPr>
              <a:t>малюнка</a:t>
            </a:r>
            <a:r>
              <a:rPr lang="ru-RU" dirty="0">
                <a:ea typeface="Calibri"/>
              </a:rPr>
              <a:t> </a:t>
            </a:r>
            <a:r>
              <a:rPr lang="ru-RU" dirty="0" err="1" smtClean="0">
                <a:ea typeface="Calibri"/>
              </a:rPr>
              <a:t>напоўненыя</a:t>
            </a:r>
            <a:r>
              <a:rPr lang="ru-RU" dirty="0" smtClean="0">
                <a:ea typeface="Calibri"/>
              </a:rPr>
              <a:t> </a:t>
            </a:r>
            <a:r>
              <a:rPr lang="ru-RU" dirty="0" err="1">
                <a:ea typeface="Calibri"/>
              </a:rPr>
              <a:t>жыццём</a:t>
            </a:r>
            <a:r>
              <a:rPr lang="ru-RU" dirty="0">
                <a:ea typeface="Calibri"/>
              </a:rPr>
              <a:t>, </a:t>
            </a:r>
            <a:r>
              <a:rPr lang="ru-RU" dirty="0" err="1" smtClean="0">
                <a:ea typeface="Calibri"/>
              </a:rPr>
              <a:t>рухам</a:t>
            </a:r>
            <a:r>
              <a:rPr lang="ru-RU" dirty="0" smtClean="0">
                <a:ea typeface="Calibri"/>
              </a:rPr>
              <a:t>. </a:t>
            </a:r>
            <a:r>
              <a:rPr lang="ru-RU" dirty="0" err="1" smtClean="0">
                <a:ea typeface="Calibri"/>
              </a:rPr>
              <a:t>Аб’ём</a:t>
            </a:r>
            <a:r>
              <a:rPr lang="ru-RU" dirty="0" smtClean="0">
                <a:ea typeface="Calibri"/>
              </a:rPr>
              <a:t> </a:t>
            </a:r>
            <a:r>
              <a:rPr lang="ru-RU" dirty="0" err="1">
                <a:ea typeface="Calibri"/>
              </a:rPr>
              <a:t>перададзены</a:t>
            </a:r>
            <a:r>
              <a:rPr lang="ru-RU" dirty="0">
                <a:ea typeface="Calibri"/>
              </a:rPr>
              <a:t> </a:t>
            </a:r>
            <a:r>
              <a:rPr lang="ru-RU" dirty="0" err="1">
                <a:ea typeface="Calibri"/>
              </a:rPr>
              <a:t>жывым</a:t>
            </a:r>
            <a:r>
              <a:rPr lang="ru-RU" dirty="0">
                <a:ea typeface="Calibri"/>
              </a:rPr>
              <a:t>, </a:t>
            </a:r>
            <a:r>
              <a:rPr lang="ru-RU" dirty="0" err="1">
                <a:ea typeface="Calibri"/>
              </a:rPr>
              <a:t>сакавітым</a:t>
            </a:r>
            <a:r>
              <a:rPr lang="ru-RU" dirty="0">
                <a:ea typeface="Calibri"/>
              </a:rPr>
              <a:t> контурам, </a:t>
            </a:r>
            <a:r>
              <a:rPr lang="ru-RU" dirty="0" err="1">
                <a:ea typeface="Calibri"/>
              </a:rPr>
              <a:t>дэталі</a:t>
            </a:r>
            <a:r>
              <a:rPr lang="ru-RU" dirty="0">
                <a:ea typeface="Calibri"/>
              </a:rPr>
              <a:t> </a:t>
            </a:r>
            <a:r>
              <a:rPr lang="ru-RU" dirty="0" err="1" smtClean="0">
                <a:ea typeface="Calibri"/>
              </a:rPr>
              <a:t>свяцільніка</a:t>
            </a:r>
            <a:r>
              <a:rPr lang="ru-RU" dirty="0" smtClean="0">
                <a:ea typeface="Calibri"/>
              </a:rPr>
              <a:t> </a:t>
            </a:r>
            <a:r>
              <a:rPr lang="ru-RU" dirty="0" err="1">
                <a:ea typeface="Calibri"/>
              </a:rPr>
              <a:t>мадэлююцца</a:t>
            </a:r>
            <a:r>
              <a:rPr lang="ru-RU" dirty="0">
                <a:ea typeface="Calibri"/>
              </a:rPr>
              <a:t> па форме </a:t>
            </a:r>
            <a:r>
              <a:rPr lang="ru-RU" dirty="0" err="1">
                <a:ea typeface="Calibri"/>
              </a:rPr>
              <a:t>кароткімі</a:t>
            </a:r>
            <a:r>
              <a:rPr lang="ru-RU" dirty="0">
                <a:ea typeface="Calibri"/>
              </a:rPr>
              <a:t> </a:t>
            </a:r>
            <a:r>
              <a:rPr lang="ru-RU" dirty="0" err="1">
                <a:ea typeface="Calibri"/>
              </a:rPr>
              <a:t>паўкруглымі</a:t>
            </a:r>
            <a:r>
              <a:rPr lang="ru-RU" dirty="0">
                <a:ea typeface="Calibri"/>
              </a:rPr>
              <a:t> </a:t>
            </a:r>
            <a:r>
              <a:rPr lang="ru-RU" dirty="0" err="1">
                <a:ea typeface="Calibri"/>
              </a:rPr>
              <a:t>рыскамі</a:t>
            </a:r>
            <a:r>
              <a:rPr lang="ru-RU" dirty="0" smtClean="0">
                <a:ea typeface="Calibri"/>
              </a:rPr>
              <a:t>.</a:t>
            </a:r>
            <a:endParaRPr lang="ru-RU" dirty="0"/>
          </a:p>
        </p:txBody>
      </p:sp>
      <p:pic>
        <p:nvPicPr>
          <p:cNvPr id="47106" name="Picture 2" descr="D:\майкевич ю\проекты\скорина\гравюры\Image-20.jpg"/>
          <p:cNvPicPr>
            <a:picLocks noChangeAspect="1" noChangeArrowheads="1"/>
          </p:cNvPicPr>
          <p:nvPr/>
        </p:nvPicPr>
        <p:blipFill rotWithShape="1">
          <a:blip r:embed="rId2">
            <a:extLst>
              <a:ext uri="{28A0092B-C50C-407E-A947-70E740481C1C}">
                <a14:useLocalDpi xmlns="" xmlns:a14="http://schemas.microsoft.com/office/drawing/2010/main" val="0"/>
              </a:ext>
            </a:extLst>
          </a:blip>
          <a:srcRect l="3489" t="3861" r="2304" b="2526"/>
          <a:stretch/>
        </p:blipFill>
        <p:spPr bwMode="auto">
          <a:xfrm>
            <a:off x="5508104" y="1484784"/>
            <a:ext cx="3539633" cy="3817906"/>
          </a:xfrm>
          <a:prstGeom prst="rect">
            <a:avLst/>
          </a:prstGeom>
          <a:noFill/>
          <a:extLst>
            <a:ext uri="{909E8E84-426E-40DD-AFC4-6F175D3DCCD1}">
              <a14:hiddenFill xmlns="" xmlns:a14="http://schemas.microsoft.com/office/drawing/2010/main">
                <a:solidFill>
                  <a:srgbClr val="FFFFFF"/>
                </a:solidFill>
              </a14:hiddenFill>
            </a:ext>
          </a:extLst>
        </p:spPr>
      </p:pic>
      <p:sp>
        <p:nvSpPr>
          <p:cNvPr id="2" name="TextBox 1"/>
          <p:cNvSpPr txBox="1"/>
          <p:nvPr/>
        </p:nvSpPr>
        <p:spPr>
          <a:xfrm>
            <a:off x="-1" y="11658"/>
            <a:ext cx="9047737" cy="1077218"/>
          </a:xfrm>
          <a:prstGeom prst="rect">
            <a:avLst/>
          </a:prstGeom>
          <a:noFill/>
        </p:spPr>
        <p:txBody>
          <a:bodyPr wrap="square" rtlCol="0">
            <a:spAutoFit/>
          </a:bodyPr>
          <a:lstStyle/>
          <a:p>
            <a:pPr algn="ctr"/>
            <a:r>
              <a:rPr lang="ru-RU" sz="2400" u="sng" dirty="0" err="1" smtClean="0"/>
              <a:t>Прыкладныя</a:t>
            </a:r>
            <a:r>
              <a:rPr lang="ru-RU" sz="2400" u="sng" dirty="0" smtClean="0"/>
              <a:t> гравюры </a:t>
            </a:r>
          </a:p>
          <a:p>
            <a:pPr algn="ctr"/>
            <a:r>
              <a:rPr lang="ru-RU" sz="2000" dirty="0" smtClean="0"/>
              <a:t>(так </a:t>
            </a:r>
            <a:r>
              <a:rPr lang="ru-RU" sz="2000" dirty="0" err="1" smtClean="0"/>
              <a:t>ахарактарызаваў</a:t>
            </a:r>
            <a:r>
              <a:rPr lang="ru-RU" sz="2000" dirty="0" smtClean="0"/>
              <a:t> </a:t>
            </a:r>
            <a:r>
              <a:rPr lang="ru-RU" sz="2000" dirty="0" err="1" smtClean="0"/>
              <a:t>гэтую</a:t>
            </a:r>
            <a:r>
              <a:rPr lang="ru-RU" sz="2000" dirty="0" smtClean="0"/>
              <a:t> </a:t>
            </a:r>
            <a:r>
              <a:rPr lang="ru-RU" sz="2000" dirty="0" err="1" smtClean="0"/>
              <a:t>групу</a:t>
            </a:r>
            <a:r>
              <a:rPr lang="ru-RU" sz="2000" dirty="0" smtClean="0"/>
              <a:t> гравюр </a:t>
            </a:r>
            <a:r>
              <a:rPr lang="ru-RU" sz="2000" dirty="0" err="1"/>
              <a:t>беларускі</a:t>
            </a:r>
            <a:r>
              <a:rPr lang="ru-RU" sz="2000" dirty="0"/>
              <a:t> </a:t>
            </a:r>
            <a:r>
              <a:rPr lang="ru-RU" sz="2000" dirty="0" err="1" smtClean="0"/>
              <a:t>мастацтвазнавец</a:t>
            </a:r>
            <a:endParaRPr lang="ru-RU" sz="2000" dirty="0" smtClean="0"/>
          </a:p>
          <a:p>
            <a:pPr algn="ctr"/>
            <a:r>
              <a:rPr lang="ru-RU" sz="2000" dirty="0" smtClean="0"/>
              <a:t> М. М. </a:t>
            </a:r>
            <a:r>
              <a:rPr lang="ru-RU" sz="2000" dirty="0" err="1" smtClean="0"/>
              <a:t>Шчакаціхін</a:t>
            </a:r>
            <a:r>
              <a:rPr lang="ru-RU" sz="2000" dirty="0" smtClean="0"/>
              <a:t>)</a:t>
            </a:r>
            <a:endParaRPr lang="ru-RU" sz="2000" dirty="0"/>
          </a:p>
        </p:txBody>
      </p:sp>
    </p:spTree>
    <p:extLst>
      <p:ext uri="{BB962C8B-B14F-4D97-AF65-F5344CB8AC3E}">
        <p14:creationId xmlns="" xmlns:p14="http://schemas.microsoft.com/office/powerpoint/2010/main" val="46873694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0" y="3645024"/>
            <a:ext cx="9144000" cy="3194321"/>
          </a:xfrm>
        </p:spPr>
        <p:txBody>
          <a:bodyPr>
            <a:normAutofit fontScale="85000" lnSpcReduction="20000"/>
          </a:bodyPr>
          <a:lstStyle/>
          <a:p>
            <a:r>
              <a:rPr lang="ru-RU" b="1" dirty="0" smtClean="0">
                <a:solidFill>
                  <a:schemeClr val="accent1"/>
                </a:solidFill>
                <a:ea typeface="Calibri"/>
              </a:rPr>
              <a:t>«</a:t>
            </a:r>
            <a:r>
              <a:rPr lang="ru-RU" b="1" dirty="0" err="1" smtClean="0">
                <a:solidFill>
                  <a:schemeClr val="accent1"/>
                </a:solidFill>
                <a:ea typeface="Calibri"/>
              </a:rPr>
              <a:t>Образъ</a:t>
            </a:r>
            <a:r>
              <a:rPr lang="ru-RU" b="1" dirty="0" smtClean="0">
                <a:solidFill>
                  <a:schemeClr val="accent1"/>
                </a:solidFill>
                <a:ea typeface="Calibri"/>
              </a:rPr>
              <a:t> требника на нем же </a:t>
            </a:r>
            <a:r>
              <a:rPr lang="ru-RU" b="1" dirty="0" err="1" smtClean="0">
                <a:solidFill>
                  <a:schemeClr val="accent1"/>
                </a:solidFill>
                <a:ea typeface="Calibri"/>
              </a:rPr>
              <a:t>приношаше</a:t>
            </a:r>
            <a:r>
              <a:rPr lang="ru-RU" b="1" dirty="0" smtClean="0">
                <a:solidFill>
                  <a:schemeClr val="accent1"/>
                </a:solidFill>
                <a:ea typeface="Calibri"/>
              </a:rPr>
              <a:t> Аарон жертвы» («</a:t>
            </a:r>
            <a:r>
              <a:rPr lang="ru-RU" b="1" dirty="0" err="1" smtClean="0">
                <a:solidFill>
                  <a:schemeClr val="accent1"/>
                </a:solidFill>
                <a:ea typeface="Calibri"/>
              </a:rPr>
              <a:t>Выява</a:t>
            </a:r>
            <a:r>
              <a:rPr lang="ru-RU" b="1" dirty="0" smtClean="0">
                <a:solidFill>
                  <a:schemeClr val="accent1"/>
                </a:solidFill>
                <a:ea typeface="Calibri"/>
              </a:rPr>
              <a:t> ах</a:t>
            </a:r>
            <a:r>
              <a:rPr lang="be-BY" b="1" dirty="0" smtClean="0">
                <a:solidFill>
                  <a:schemeClr val="accent1"/>
                </a:solidFill>
                <a:ea typeface="Calibri"/>
              </a:rPr>
              <a:t>вярні</a:t>
            </a:r>
            <a:r>
              <a:rPr lang="ru-RU" b="1" dirty="0" smtClean="0">
                <a:solidFill>
                  <a:schemeClr val="accent1"/>
                </a:solidFill>
                <a:ea typeface="Calibri"/>
              </a:rPr>
              <a:t>ка»).</a:t>
            </a:r>
            <a:r>
              <a:rPr lang="ru-RU" dirty="0" smtClean="0">
                <a:ea typeface="Calibri"/>
              </a:rPr>
              <a:t> </a:t>
            </a:r>
            <a:r>
              <a:rPr lang="ru-RU" dirty="0" err="1" smtClean="0">
                <a:ea typeface="Calibri"/>
              </a:rPr>
              <a:t>Ліст</a:t>
            </a:r>
            <a:r>
              <a:rPr lang="ru-RU" dirty="0" smtClean="0">
                <a:ea typeface="Calibri"/>
              </a:rPr>
              <a:t> 52б </a:t>
            </a:r>
            <a:r>
              <a:rPr lang="ru-RU" dirty="0" err="1" smtClean="0">
                <a:ea typeface="Calibri"/>
              </a:rPr>
              <a:t>кнігі</a:t>
            </a:r>
            <a:r>
              <a:rPr lang="ru-RU" dirty="0" smtClean="0">
                <a:ea typeface="Calibri"/>
              </a:rPr>
              <a:t> «</a:t>
            </a:r>
            <a:r>
              <a:rPr lang="ru-RU" dirty="0" err="1" smtClean="0">
                <a:ea typeface="Calibri"/>
              </a:rPr>
              <a:t>Выхад</a:t>
            </a:r>
            <a:r>
              <a:rPr lang="ru-RU" dirty="0" smtClean="0">
                <a:ea typeface="Calibri"/>
              </a:rPr>
              <a:t>». Гравюра </a:t>
            </a:r>
            <a:r>
              <a:rPr lang="ru-RU" dirty="0" err="1" smtClean="0">
                <a:ea typeface="Calibri"/>
              </a:rPr>
              <a:t>паўтараецца</a:t>
            </a:r>
            <a:r>
              <a:rPr lang="ru-RU" dirty="0" smtClean="0">
                <a:ea typeface="Calibri"/>
              </a:rPr>
              <a:t> ў </a:t>
            </a:r>
            <a:r>
              <a:rPr lang="ru-RU" dirty="0" err="1" smtClean="0">
                <a:ea typeface="Calibri"/>
              </a:rPr>
              <a:t>кнізе</a:t>
            </a:r>
            <a:r>
              <a:rPr lang="ru-RU" dirty="0" smtClean="0">
                <a:ea typeface="Calibri"/>
              </a:rPr>
              <a:t> «</a:t>
            </a:r>
            <a:r>
              <a:rPr lang="ru-RU" dirty="0" err="1" smtClean="0">
                <a:ea typeface="Calibri"/>
              </a:rPr>
              <a:t>Левіт</a:t>
            </a:r>
            <a:r>
              <a:rPr lang="ru-RU" dirty="0">
                <a:ea typeface="Calibri"/>
              </a:rPr>
              <a:t>». 105х105 </a:t>
            </a:r>
            <a:r>
              <a:rPr lang="ru-RU" dirty="0" smtClean="0">
                <a:ea typeface="Calibri"/>
              </a:rPr>
              <a:t>мм. На гравюры </a:t>
            </a:r>
            <a:r>
              <a:rPr lang="ru-RU" dirty="0" err="1" smtClean="0">
                <a:ea typeface="Calibri"/>
              </a:rPr>
              <a:t>намаляваны</a:t>
            </a:r>
            <a:r>
              <a:rPr lang="ru-RU" dirty="0" smtClean="0">
                <a:ea typeface="Calibri"/>
              </a:rPr>
              <a:t> </a:t>
            </a:r>
            <a:r>
              <a:rPr lang="ru-RU" dirty="0" err="1" smtClean="0">
                <a:ea typeface="Calibri"/>
              </a:rPr>
              <a:t>драўляны</a:t>
            </a:r>
            <a:r>
              <a:rPr lang="ru-RU" dirty="0" smtClean="0">
                <a:ea typeface="Calibri"/>
              </a:rPr>
              <a:t>, </a:t>
            </a:r>
            <a:r>
              <a:rPr lang="ru-RU" dirty="0" err="1" smtClean="0">
                <a:ea typeface="Calibri"/>
              </a:rPr>
              <a:t>акаваны</a:t>
            </a:r>
            <a:r>
              <a:rPr lang="ru-RU" dirty="0" smtClean="0">
                <a:ea typeface="Calibri"/>
              </a:rPr>
              <a:t> </a:t>
            </a:r>
            <a:r>
              <a:rPr lang="ru-RU" dirty="0" err="1" smtClean="0">
                <a:ea typeface="Calibri"/>
              </a:rPr>
              <a:t>меддзю</a:t>
            </a:r>
            <a:r>
              <a:rPr lang="ru-RU" dirty="0" smtClean="0">
                <a:ea typeface="Calibri"/>
              </a:rPr>
              <a:t> </a:t>
            </a:r>
            <a:r>
              <a:rPr lang="ru-RU" dirty="0" err="1" smtClean="0">
                <a:ea typeface="Calibri"/>
              </a:rPr>
              <a:t>ахвярнік</a:t>
            </a:r>
            <a:r>
              <a:rPr lang="ru-RU" dirty="0">
                <a:ea typeface="Calibri"/>
              </a:rPr>
              <a:t>. </a:t>
            </a:r>
            <a:r>
              <a:rPr lang="ru-RU" dirty="0" err="1">
                <a:ea typeface="Calibri"/>
              </a:rPr>
              <a:t>Пад</a:t>
            </a:r>
            <a:r>
              <a:rPr lang="ru-RU" dirty="0">
                <a:ea typeface="Calibri"/>
              </a:rPr>
              <a:t> </a:t>
            </a:r>
            <a:r>
              <a:rPr lang="ru-RU" dirty="0" err="1">
                <a:ea typeface="Calibri"/>
              </a:rPr>
              <a:t>гравюрай</a:t>
            </a:r>
            <a:r>
              <a:rPr lang="ru-RU" dirty="0">
                <a:ea typeface="Calibri"/>
              </a:rPr>
              <a:t> </a:t>
            </a:r>
            <a:r>
              <a:rPr lang="ru-RU" dirty="0" err="1" smtClean="0">
                <a:ea typeface="Calibri"/>
              </a:rPr>
              <a:t>подпіс</a:t>
            </a:r>
            <a:r>
              <a:rPr lang="ru-RU" dirty="0" smtClean="0">
                <a:ea typeface="Calibri"/>
              </a:rPr>
              <a:t>: </a:t>
            </a:r>
            <a:r>
              <a:rPr lang="ru-RU" dirty="0">
                <a:ea typeface="Calibri"/>
              </a:rPr>
              <a:t>«То ест образ требника, на нем же </a:t>
            </a:r>
            <a:r>
              <a:rPr lang="ru-RU" dirty="0" err="1">
                <a:ea typeface="Calibri"/>
              </a:rPr>
              <a:t>приношаше</a:t>
            </a:r>
            <a:r>
              <a:rPr lang="ru-RU" dirty="0">
                <a:ea typeface="Calibri"/>
              </a:rPr>
              <a:t> ест Арон жертвы господину богу, он же </a:t>
            </a:r>
            <a:r>
              <a:rPr lang="ru-RU" dirty="0" err="1">
                <a:ea typeface="Calibri"/>
              </a:rPr>
              <a:t>стоиваше</a:t>
            </a:r>
            <a:r>
              <a:rPr lang="ru-RU" dirty="0">
                <a:ea typeface="Calibri"/>
              </a:rPr>
              <a:t> во притворе </a:t>
            </a:r>
            <a:r>
              <a:rPr lang="ru-RU" dirty="0" err="1">
                <a:ea typeface="Calibri"/>
              </a:rPr>
              <a:t>храмове</a:t>
            </a:r>
            <a:r>
              <a:rPr lang="ru-RU" dirty="0">
                <a:ea typeface="Calibri"/>
              </a:rPr>
              <a:t>, и на той </a:t>
            </a:r>
            <a:r>
              <a:rPr lang="ru-RU" dirty="0" err="1">
                <a:ea typeface="Calibri"/>
              </a:rPr>
              <a:t>крате</a:t>
            </a:r>
            <a:r>
              <a:rPr lang="ru-RU" dirty="0">
                <a:ea typeface="Calibri"/>
              </a:rPr>
              <a:t>, еже </a:t>
            </a:r>
            <a:r>
              <a:rPr lang="ru-RU" dirty="0" err="1">
                <a:ea typeface="Calibri"/>
              </a:rPr>
              <a:t>висить</a:t>
            </a:r>
            <a:r>
              <a:rPr lang="ru-RU" dirty="0">
                <a:ea typeface="Calibri"/>
              </a:rPr>
              <a:t> посреди его, </a:t>
            </a:r>
            <a:r>
              <a:rPr lang="ru-RU" dirty="0" err="1">
                <a:ea typeface="Calibri"/>
              </a:rPr>
              <a:t>поляху</a:t>
            </a:r>
            <a:r>
              <a:rPr lang="ru-RU" dirty="0">
                <a:ea typeface="Calibri"/>
              </a:rPr>
              <a:t> жертвы; огонь всегда </a:t>
            </a:r>
            <a:r>
              <a:rPr lang="ru-RU" dirty="0" err="1">
                <a:ea typeface="Calibri"/>
              </a:rPr>
              <a:t>горяше</a:t>
            </a:r>
            <a:r>
              <a:rPr lang="ru-RU" dirty="0">
                <a:ea typeface="Calibri"/>
              </a:rPr>
              <a:t> </a:t>
            </a:r>
            <a:r>
              <a:rPr lang="ru-RU" dirty="0" err="1">
                <a:ea typeface="Calibri"/>
              </a:rPr>
              <a:t>зысподу</a:t>
            </a:r>
            <a:r>
              <a:rPr lang="ru-RU" dirty="0">
                <a:ea typeface="Calibri"/>
              </a:rPr>
              <a:t> не </a:t>
            </a:r>
            <a:r>
              <a:rPr lang="ru-RU" dirty="0" err="1">
                <a:ea typeface="Calibri"/>
              </a:rPr>
              <a:t>огниши</a:t>
            </a:r>
            <a:r>
              <a:rPr lang="ru-RU" dirty="0">
                <a:ea typeface="Calibri"/>
              </a:rPr>
              <a:t> его»</a:t>
            </a:r>
            <a:r>
              <a:rPr lang="ru-RU" dirty="0" smtClean="0">
                <a:ea typeface="Calibri"/>
              </a:rPr>
              <a:t>. У </a:t>
            </a:r>
            <a:r>
              <a:rPr lang="ru-RU" dirty="0" err="1" smtClean="0">
                <a:ea typeface="Calibri"/>
              </a:rPr>
              <a:t>мадэліроўцы</a:t>
            </a:r>
            <a:r>
              <a:rPr lang="ru-RU" dirty="0" smtClean="0">
                <a:ea typeface="Calibri"/>
              </a:rPr>
              <a:t> </a:t>
            </a:r>
            <a:r>
              <a:rPr lang="ru-RU" dirty="0" err="1">
                <a:ea typeface="Calibri"/>
              </a:rPr>
              <a:t>гэтая</a:t>
            </a:r>
            <a:r>
              <a:rPr lang="ru-RU" dirty="0">
                <a:ea typeface="Calibri"/>
              </a:rPr>
              <a:t> гравюра не </a:t>
            </a:r>
            <a:r>
              <a:rPr lang="ru-RU" dirty="0" err="1">
                <a:ea typeface="Calibri"/>
              </a:rPr>
              <a:t>зусім</a:t>
            </a:r>
            <a:r>
              <a:rPr lang="ru-RU" dirty="0">
                <a:ea typeface="Calibri"/>
              </a:rPr>
              <a:t> </a:t>
            </a:r>
            <a:r>
              <a:rPr lang="ru-RU" dirty="0" err="1">
                <a:ea typeface="Calibri"/>
              </a:rPr>
              <a:t>дасканалая</a:t>
            </a:r>
            <a:r>
              <a:rPr lang="ru-RU" dirty="0">
                <a:ea typeface="Calibri"/>
              </a:rPr>
              <a:t>: </a:t>
            </a:r>
            <a:r>
              <a:rPr lang="ru-RU" dirty="0" err="1">
                <a:ea typeface="Calibri"/>
              </a:rPr>
              <a:t>ахвярнік</a:t>
            </a:r>
            <a:r>
              <a:rPr lang="ru-RU" dirty="0">
                <a:ea typeface="Calibri"/>
              </a:rPr>
              <a:t> </a:t>
            </a:r>
            <a:r>
              <a:rPr lang="ru-RU" dirty="0" err="1">
                <a:ea typeface="Calibri"/>
              </a:rPr>
              <a:t>намаляваны</a:t>
            </a:r>
            <a:r>
              <a:rPr lang="ru-RU" dirty="0">
                <a:ea typeface="Calibri"/>
              </a:rPr>
              <a:t> з </a:t>
            </a:r>
            <a:r>
              <a:rPr lang="ru-RU" dirty="0" err="1" smtClean="0">
                <a:ea typeface="Calibri"/>
              </a:rPr>
              <a:t>адваротнай</a:t>
            </a:r>
            <a:r>
              <a:rPr lang="ru-RU" dirty="0" smtClean="0">
                <a:ea typeface="Calibri"/>
              </a:rPr>
              <a:t> </a:t>
            </a:r>
            <a:r>
              <a:rPr lang="ru-RU" dirty="0" err="1">
                <a:ea typeface="Calibri"/>
              </a:rPr>
              <a:t>перспектывай</a:t>
            </a:r>
            <a:r>
              <a:rPr lang="ru-RU" dirty="0">
                <a:ea typeface="Calibri"/>
              </a:rPr>
              <a:t>, </a:t>
            </a:r>
            <a:r>
              <a:rPr lang="ru-RU" dirty="0" err="1">
                <a:ea typeface="Calibri"/>
              </a:rPr>
              <a:t>малюнак</a:t>
            </a:r>
            <a:r>
              <a:rPr lang="ru-RU" dirty="0">
                <a:ea typeface="Calibri"/>
              </a:rPr>
              <a:t> </a:t>
            </a:r>
            <a:r>
              <a:rPr lang="ru-RU" dirty="0" err="1" smtClean="0">
                <a:ea typeface="Calibri"/>
              </a:rPr>
              <a:t>чарцёжны</a:t>
            </a:r>
            <a:r>
              <a:rPr lang="ru-RU" dirty="0" smtClean="0">
                <a:ea typeface="Calibri"/>
              </a:rPr>
              <a:t>, </a:t>
            </a:r>
            <a:r>
              <a:rPr lang="ru-RU" dirty="0" err="1">
                <a:ea typeface="Calibri"/>
              </a:rPr>
              <a:t>занадта</a:t>
            </a:r>
            <a:r>
              <a:rPr lang="ru-RU" dirty="0">
                <a:ea typeface="Calibri"/>
              </a:rPr>
              <a:t> </a:t>
            </a:r>
            <a:r>
              <a:rPr lang="ru-RU" dirty="0" err="1">
                <a:ea typeface="Calibri"/>
              </a:rPr>
              <a:t>перагружаны</a:t>
            </a:r>
            <a:r>
              <a:rPr lang="ru-RU" dirty="0">
                <a:ea typeface="Calibri"/>
              </a:rPr>
              <a:t> </a:t>
            </a:r>
            <a:r>
              <a:rPr lang="ru-RU" dirty="0" err="1" smtClean="0">
                <a:ea typeface="Calibri"/>
              </a:rPr>
              <a:t>ценямі</a:t>
            </a:r>
            <a:r>
              <a:rPr lang="ru-RU" dirty="0" smtClean="0">
                <a:ea typeface="Calibri"/>
              </a:rPr>
              <a:t>. </a:t>
            </a:r>
            <a:endParaRPr lang="ru-RU" dirty="0"/>
          </a:p>
        </p:txBody>
      </p:sp>
      <p:pic>
        <p:nvPicPr>
          <p:cNvPr id="49154" name="Picture 2" descr="D:\майкевич ю\проекты\скорина\гравюры\Image-22.jpg"/>
          <p:cNvPicPr>
            <a:picLocks noChangeAspect="1" noChangeArrowheads="1"/>
          </p:cNvPicPr>
          <p:nvPr/>
        </p:nvPicPr>
        <p:blipFill rotWithShape="1">
          <a:blip r:embed="rId2">
            <a:extLst>
              <a:ext uri="{28A0092B-C50C-407E-A947-70E740481C1C}">
                <a14:useLocalDpi xmlns="" xmlns:a14="http://schemas.microsoft.com/office/drawing/2010/main" val="0"/>
              </a:ext>
            </a:extLst>
          </a:blip>
          <a:srcRect l="2710" t="2661" r="3156" b="3478"/>
          <a:stretch/>
        </p:blipFill>
        <p:spPr bwMode="auto">
          <a:xfrm>
            <a:off x="2627784" y="28181"/>
            <a:ext cx="3528392" cy="366029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46873694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0" y="3933056"/>
            <a:ext cx="9144000" cy="2906289"/>
          </a:xfrm>
        </p:spPr>
        <p:txBody>
          <a:bodyPr>
            <a:normAutofit fontScale="85000" lnSpcReduction="20000"/>
          </a:bodyPr>
          <a:lstStyle/>
          <a:p>
            <a:r>
              <a:rPr lang="ru-RU" b="1" dirty="0">
                <a:solidFill>
                  <a:schemeClr val="accent1"/>
                </a:solidFill>
                <a:ea typeface="Calibri"/>
              </a:rPr>
              <a:t>«</a:t>
            </a:r>
            <a:r>
              <a:rPr lang="ru-RU" b="1" dirty="0" err="1" smtClean="0">
                <a:solidFill>
                  <a:schemeClr val="accent1"/>
                </a:solidFill>
                <a:ea typeface="Calibri"/>
              </a:rPr>
              <a:t>Взоръ</a:t>
            </a:r>
            <a:r>
              <a:rPr lang="ru-RU" b="1" dirty="0" smtClean="0">
                <a:solidFill>
                  <a:schemeClr val="accent1"/>
                </a:solidFill>
                <a:ea typeface="Calibri"/>
              </a:rPr>
              <a:t> </a:t>
            </a:r>
            <a:r>
              <a:rPr lang="ru-RU" b="1" dirty="0">
                <a:solidFill>
                  <a:schemeClr val="accent1"/>
                </a:solidFill>
                <a:ea typeface="Calibri"/>
              </a:rPr>
              <a:t>кивота или </a:t>
            </a:r>
            <a:r>
              <a:rPr lang="ru-RU" b="1" dirty="0" err="1">
                <a:solidFill>
                  <a:schemeClr val="accent1"/>
                </a:solidFill>
                <a:ea typeface="Calibri"/>
              </a:rPr>
              <a:t>скрини</a:t>
            </a:r>
            <a:r>
              <a:rPr lang="ru-RU" b="1" dirty="0">
                <a:solidFill>
                  <a:schemeClr val="accent1"/>
                </a:solidFill>
                <a:ea typeface="Calibri"/>
              </a:rPr>
              <a:t> завета </a:t>
            </a:r>
            <a:r>
              <a:rPr lang="ru-RU" b="1" dirty="0" err="1" smtClean="0">
                <a:solidFill>
                  <a:schemeClr val="accent1"/>
                </a:solidFill>
                <a:ea typeface="Calibri"/>
              </a:rPr>
              <a:t>Гасподъня</a:t>
            </a:r>
            <a:r>
              <a:rPr lang="ru-RU" b="1" dirty="0" smtClean="0">
                <a:solidFill>
                  <a:schemeClr val="accent1"/>
                </a:solidFill>
                <a:ea typeface="Calibri"/>
              </a:rPr>
              <a:t>» («</a:t>
            </a:r>
            <a:r>
              <a:rPr lang="ru-RU" b="1" dirty="0" err="1" smtClean="0">
                <a:solidFill>
                  <a:schemeClr val="accent1"/>
                </a:solidFill>
                <a:ea typeface="Calibri"/>
              </a:rPr>
              <a:t>Выява</a:t>
            </a:r>
            <a:r>
              <a:rPr lang="ru-RU" b="1" dirty="0" smtClean="0">
                <a:solidFill>
                  <a:schemeClr val="accent1"/>
                </a:solidFill>
                <a:ea typeface="Calibri"/>
              </a:rPr>
              <a:t> </a:t>
            </a:r>
            <a:r>
              <a:rPr lang="ru-RU" b="1" dirty="0" err="1" smtClean="0">
                <a:solidFill>
                  <a:schemeClr val="accent1"/>
                </a:solidFill>
                <a:ea typeface="Calibri"/>
              </a:rPr>
              <a:t>ківота</a:t>
            </a:r>
            <a:r>
              <a:rPr lang="ru-RU" b="1" dirty="0" smtClean="0">
                <a:solidFill>
                  <a:schemeClr val="accent1"/>
                </a:solidFill>
                <a:ea typeface="Calibri"/>
              </a:rPr>
              <a:t>»). </a:t>
            </a:r>
            <a:r>
              <a:rPr lang="ru-RU" dirty="0" err="1" smtClean="0">
                <a:ea typeface="Calibri"/>
              </a:rPr>
              <a:t>Ліст</a:t>
            </a:r>
            <a:r>
              <a:rPr lang="ru-RU" dirty="0" smtClean="0">
                <a:ea typeface="Calibri"/>
              </a:rPr>
              <a:t> 45б </a:t>
            </a:r>
            <a:r>
              <a:rPr lang="ru-RU" dirty="0" err="1" smtClean="0">
                <a:ea typeface="Calibri"/>
              </a:rPr>
              <a:t>кнігі</a:t>
            </a:r>
            <a:r>
              <a:rPr lang="ru-RU" dirty="0" smtClean="0">
                <a:ea typeface="Calibri"/>
              </a:rPr>
              <a:t> «</a:t>
            </a:r>
            <a:r>
              <a:rPr lang="ru-RU" dirty="0" err="1" smtClean="0">
                <a:ea typeface="Calibri"/>
              </a:rPr>
              <a:t>Выхад</a:t>
            </a:r>
            <a:r>
              <a:rPr lang="ru-RU" dirty="0" smtClean="0">
                <a:ea typeface="Calibri"/>
              </a:rPr>
              <a:t>». 105х105 мм. </a:t>
            </a:r>
            <a:r>
              <a:rPr lang="ru-RU" dirty="0">
                <a:ea typeface="Calibri"/>
              </a:rPr>
              <a:t>На гравюры – </a:t>
            </a:r>
            <a:r>
              <a:rPr lang="ru-RU" dirty="0" err="1">
                <a:ea typeface="Calibri"/>
              </a:rPr>
              <a:t>ківот</a:t>
            </a:r>
            <a:r>
              <a:rPr lang="ru-RU" dirty="0">
                <a:ea typeface="Calibri"/>
              </a:rPr>
              <a:t>, </a:t>
            </a:r>
            <a:r>
              <a:rPr lang="ru-RU" dirty="0" err="1">
                <a:ea typeface="Calibri"/>
              </a:rPr>
              <a:t>які</a:t>
            </a:r>
            <a:r>
              <a:rPr lang="ru-RU" dirty="0">
                <a:ea typeface="Calibri"/>
              </a:rPr>
              <a:t> </a:t>
            </a:r>
            <a:r>
              <a:rPr lang="ru-RU" dirty="0" err="1">
                <a:ea typeface="Calibri"/>
              </a:rPr>
              <a:t>зрабіў</a:t>
            </a:r>
            <a:r>
              <a:rPr lang="ru-RU" dirty="0">
                <a:ea typeface="Calibri"/>
              </a:rPr>
              <a:t> </a:t>
            </a:r>
            <a:r>
              <a:rPr lang="ru-RU" dirty="0" err="1">
                <a:ea typeface="Calibri"/>
              </a:rPr>
              <a:t>Майсей</a:t>
            </a:r>
            <a:r>
              <a:rPr lang="ru-RU" dirty="0">
                <a:ea typeface="Calibri"/>
              </a:rPr>
              <a:t> па </a:t>
            </a:r>
            <a:r>
              <a:rPr lang="ru-RU" dirty="0" err="1">
                <a:ea typeface="Calibri"/>
              </a:rPr>
              <a:t>загаду</a:t>
            </a:r>
            <a:r>
              <a:rPr lang="ru-RU" dirty="0">
                <a:ea typeface="Calibri"/>
              </a:rPr>
              <a:t> </a:t>
            </a:r>
            <a:r>
              <a:rPr lang="ru-RU" dirty="0" smtClean="0">
                <a:ea typeface="Calibri"/>
              </a:rPr>
              <a:t>Бога </a:t>
            </a:r>
            <a:r>
              <a:rPr lang="ru-RU" dirty="0" err="1" smtClean="0">
                <a:ea typeface="Calibri"/>
              </a:rPr>
              <a:t>Саваофа</a:t>
            </a:r>
            <a:r>
              <a:rPr lang="ru-RU" dirty="0">
                <a:ea typeface="Calibri"/>
              </a:rPr>
              <a:t>.</a:t>
            </a:r>
            <a:r>
              <a:rPr lang="ru-RU" dirty="0" smtClean="0">
                <a:ea typeface="Calibri"/>
              </a:rPr>
              <a:t> Тут </a:t>
            </a:r>
            <a:r>
              <a:rPr lang="ru-RU" dirty="0" err="1">
                <a:ea typeface="Calibri"/>
              </a:rPr>
              <a:t>захоўваліся</a:t>
            </a:r>
            <a:r>
              <a:rPr lang="ru-RU" dirty="0">
                <a:ea typeface="Calibri"/>
              </a:rPr>
              <a:t> 10 </a:t>
            </a:r>
            <a:r>
              <a:rPr lang="ru-RU" dirty="0" err="1">
                <a:ea typeface="Calibri"/>
              </a:rPr>
              <a:t>запаветаў</a:t>
            </a:r>
            <a:r>
              <a:rPr lang="ru-RU" dirty="0">
                <a:ea typeface="Calibri"/>
              </a:rPr>
              <a:t> </a:t>
            </a:r>
            <a:r>
              <a:rPr lang="ru-RU" dirty="0" err="1">
                <a:ea typeface="Calibri"/>
              </a:rPr>
              <a:t>Майсеева</a:t>
            </a:r>
            <a:r>
              <a:rPr lang="ru-RU" dirty="0">
                <a:ea typeface="Calibri"/>
              </a:rPr>
              <a:t> закона, </a:t>
            </a:r>
            <a:r>
              <a:rPr lang="ru-RU" dirty="0" err="1">
                <a:ea typeface="Calibri"/>
              </a:rPr>
              <a:t>што</a:t>
            </a:r>
            <a:r>
              <a:rPr lang="ru-RU" dirty="0">
                <a:ea typeface="Calibri"/>
              </a:rPr>
              <a:t> </a:t>
            </a:r>
            <a:r>
              <a:rPr lang="ru-RU" dirty="0" err="1">
                <a:ea typeface="Calibri"/>
              </a:rPr>
              <a:t>былі</a:t>
            </a:r>
            <a:r>
              <a:rPr lang="ru-RU" dirty="0">
                <a:ea typeface="Calibri"/>
              </a:rPr>
              <a:t> </a:t>
            </a:r>
            <a:r>
              <a:rPr lang="ru-RU" dirty="0" err="1">
                <a:ea typeface="Calibri"/>
              </a:rPr>
              <a:t>запісаныя</a:t>
            </a:r>
            <a:r>
              <a:rPr lang="ru-RU" dirty="0">
                <a:ea typeface="Calibri"/>
              </a:rPr>
              <a:t> </a:t>
            </a:r>
            <a:r>
              <a:rPr lang="ru-RU" dirty="0" err="1">
                <a:ea typeface="Calibri"/>
              </a:rPr>
              <a:t>самім</a:t>
            </a:r>
            <a:r>
              <a:rPr lang="ru-RU" dirty="0">
                <a:ea typeface="Calibri"/>
              </a:rPr>
              <a:t> </a:t>
            </a:r>
            <a:r>
              <a:rPr lang="ru-RU" dirty="0" smtClean="0">
                <a:ea typeface="Calibri"/>
              </a:rPr>
              <a:t>Богам </a:t>
            </a:r>
            <a:r>
              <a:rPr lang="ru-RU" dirty="0">
                <a:ea typeface="Calibri"/>
              </a:rPr>
              <a:t>на </a:t>
            </a:r>
            <a:r>
              <a:rPr lang="ru-RU" dirty="0" err="1">
                <a:ea typeface="Calibri"/>
              </a:rPr>
              <a:t>дзьвюх</a:t>
            </a:r>
            <a:r>
              <a:rPr lang="ru-RU" dirty="0">
                <a:ea typeface="Calibri"/>
              </a:rPr>
              <a:t> </a:t>
            </a:r>
            <a:r>
              <a:rPr lang="ru-RU" dirty="0" err="1">
                <a:ea typeface="Calibri"/>
              </a:rPr>
              <a:t>дошках-скрыжалях</a:t>
            </a:r>
            <a:r>
              <a:rPr lang="ru-RU" dirty="0">
                <a:ea typeface="Calibri"/>
              </a:rPr>
              <a:t>. </a:t>
            </a:r>
            <a:r>
              <a:rPr lang="ru-RU" dirty="0" err="1" smtClean="0">
                <a:ea typeface="Calibri"/>
              </a:rPr>
              <a:t>Ківот</a:t>
            </a:r>
            <a:r>
              <a:rPr lang="ru-RU" dirty="0" smtClean="0">
                <a:ea typeface="Calibri"/>
              </a:rPr>
              <a:t> </a:t>
            </a:r>
            <a:r>
              <a:rPr lang="ru-RU" dirty="0" err="1" smtClean="0">
                <a:ea typeface="Calibri"/>
              </a:rPr>
              <a:t>намаляваны</a:t>
            </a:r>
            <a:r>
              <a:rPr lang="ru-RU" dirty="0" smtClean="0">
                <a:ea typeface="Calibri"/>
              </a:rPr>
              <a:t> </a:t>
            </a:r>
            <a:r>
              <a:rPr lang="ru-RU" dirty="0">
                <a:ea typeface="Calibri"/>
              </a:rPr>
              <a:t>з </a:t>
            </a:r>
            <a:r>
              <a:rPr lang="ru-RU" dirty="0" err="1" smtClean="0">
                <a:ea typeface="Calibri"/>
              </a:rPr>
              <a:t>двума</a:t>
            </a:r>
            <a:r>
              <a:rPr lang="ru-RU" dirty="0" smtClean="0">
                <a:ea typeface="Calibri"/>
              </a:rPr>
              <a:t> </a:t>
            </a:r>
            <a:r>
              <a:rPr lang="ru-RU" dirty="0" err="1">
                <a:ea typeface="Calibri"/>
              </a:rPr>
              <a:t>крылатымі</a:t>
            </a:r>
            <a:r>
              <a:rPr lang="ru-RU" dirty="0">
                <a:ea typeface="Calibri"/>
              </a:rPr>
              <a:t> </a:t>
            </a:r>
            <a:r>
              <a:rPr lang="ru-RU" dirty="0" err="1">
                <a:ea typeface="Calibri"/>
              </a:rPr>
              <a:t>анёламі-херувімамі</a:t>
            </a:r>
            <a:r>
              <a:rPr lang="ru-RU" dirty="0">
                <a:ea typeface="Calibri"/>
              </a:rPr>
              <a:t>, </a:t>
            </a:r>
            <a:r>
              <a:rPr lang="ru-RU" dirty="0" err="1">
                <a:ea typeface="Calibri"/>
              </a:rPr>
              <a:t>якія</a:t>
            </a:r>
            <a:r>
              <a:rPr lang="ru-RU" dirty="0">
                <a:ea typeface="Calibri"/>
              </a:rPr>
              <a:t> </a:t>
            </a:r>
            <a:r>
              <a:rPr lang="ru-RU" dirty="0" err="1">
                <a:ea typeface="Calibri"/>
              </a:rPr>
              <a:t>падтрымліваюць</a:t>
            </a:r>
            <a:r>
              <a:rPr lang="ru-RU" dirty="0">
                <a:ea typeface="Calibri"/>
              </a:rPr>
              <a:t> над </a:t>
            </a:r>
            <a:r>
              <a:rPr lang="ru-RU" dirty="0" err="1">
                <a:ea typeface="Calibri"/>
              </a:rPr>
              <a:t>ім</a:t>
            </a:r>
            <a:r>
              <a:rPr lang="ru-RU" dirty="0">
                <a:ea typeface="Calibri"/>
              </a:rPr>
              <a:t> </a:t>
            </a:r>
            <a:r>
              <a:rPr lang="ru-RU" dirty="0" err="1" smtClean="0">
                <a:ea typeface="Calibri"/>
              </a:rPr>
              <a:t>накрыўку</a:t>
            </a:r>
            <a:r>
              <a:rPr lang="ru-RU" dirty="0" smtClean="0">
                <a:ea typeface="Calibri"/>
              </a:rPr>
              <a:t>. </a:t>
            </a:r>
            <a:r>
              <a:rPr lang="ru-RU" dirty="0">
                <a:ea typeface="Calibri"/>
              </a:rPr>
              <a:t>Гравюра </a:t>
            </a:r>
            <a:r>
              <a:rPr lang="ru-RU" dirty="0" err="1">
                <a:ea typeface="Calibri"/>
              </a:rPr>
              <a:t>зроблена</a:t>
            </a:r>
            <a:r>
              <a:rPr lang="ru-RU" dirty="0">
                <a:ea typeface="Calibri"/>
              </a:rPr>
              <a:t> па-</a:t>
            </a:r>
            <a:r>
              <a:rPr lang="ru-RU" dirty="0" err="1">
                <a:ea typeface="Calibri"/>
              </a:rPr>
              <a:t>майстэрску</a:t>
            </a:r>
            <a:r>
              <a:rPr lang="ru-RU" dirty="0">
                <a:ea typeface="Calibri"/>
              </a:rPr>
              <a:t>, </a:t>
            </a:r>
            <a:r>
              <a:rPr lang="ru-RU" dirty="0" err="1">
                <a:ea typeface="Calibri"/>
              </a:rPr>
              <a:t>вельмі</a:t>
            </a:r>
            <a:r>
              <a:rPr lang="ru-RU" dirty="0">
                <a:ea typeface="Calibri"/>
              </a:rPr>
              <a:t> </a:t>
            </a:r>
            <a:r>
              <a:rPr lang="ru-RU" dirty="0" err="1" smtClean="0">
                <a:ea typeface="Calibri"/>
              </a:rPr>
              <a:t>дэкаратыўна</a:t>
            </a:r>
            <a:r>
              <a:rPr lang="ru-RU" dirty="0" smtClean="0">
                <a:ea typeface="Calibri"/>
              </a:rPr>
              <a:t>. </a:t>
            </a:r>
            <a:r>
              <a:rPr lang="ru-RU" dirty="0" err="1" smtClean="0">
                <a:ea typeface="Calibri"/>
              </a:rPr>
              <a:t>Багата</a:t>
            </a:r>
            <a:r>
              <a:rPr lang="ru-RU" dirty="0" smtClean="0">
                <a:ea typeface="Calibri"/>
              </a:rPr>
              <a:t> </a:t>
            </a:r>
            <a:r>
              <a:rPr lang="ru-RU" dirty="0" err="1" smtClean="0">
                <a:ea typeface="Calibri"/>
              </a:rPr>
              <a:t>ўпрыгожана</a:t>
            </a:r>
            <a:r>
              <a:rPr lang="ru-RU" dirty="0" smtClean="0">
                <a:ea typeface="Calibri"/>
              </a:rPr>
              <a:t> </a:t>
            </a:r>
            <a:r>
              <a:rPr lang="ru-RU" dirty="0" err="1" smtClean="0">
                <a:ea typeface="Calibri"/>
              </a:rPr>
              <a:t>беларускім</a:t>
            </a:r>
            <a:r>
              <a:rPr lang="ru-RU" dirty="0" smtClean="0">
                <a:ea typeface="Calibri"/>
              </a:rPr>
              <a:t> народным </a:t>
            </a:r>
            <a:r>
              <a:rPr lang="ru-RU" dirty="0" err="1" smtClean="0">
                <a:ea typeface="Calibri"/>
              </a:rPr>
              <a:t>арнаментам</a:t>
            </a:r>
            <a:r>
              <a:rPr lang="ru-RU" dirty="0" smtClean="0">
                <a:ea typeface="Calibri"/>
              </a:rPr>
              <a:t> і </a:t>
            </a:r>
            <a:r>
              <a:rPr lang="ru-RU" dirty="0" err="1" smtClean="0">
                <a:ea typeface="Calibri"/>
              </a:rPr>
              <a:t>арнаментам</a:t>
            </a:r>
            <a:r>
              <a:rPr lang="ru-RU" dirty="0" smtClean="0">
                <a:ea typeface="Calibri"/>
              </a:rPr>
              <a:t> з </a:t>
            </a:r>
            <a:r>
              <a:rPr lang="ru-RU" dirty="0" err="1" smtClean="0">
                <a:ea typeface="Calibri"/>
              </a:rPr>
              <a:t>беларускіх</a:t>
            </a:r>
            <a:r>
              <a:rPr lang="ru-RU" dirty="0" smtClean="0">
                <a:ea typeface="Calibri"/>
              </a:rPr>
              <a:t> </a:t>
            </a:r>
            <a:r>
              <a:rPr lang="ru-RU" dirty="0" err="1" smtClean="0">
                <a:ea typeface="Calibri"/>
              </a:rPr>
              <a:t>рукапісаў</a:t>
            </a:r>
            <a:r>
              <a:rPr lang="ru-RU" dirty="0" smtClean="0">
                <a:ea typeface="Calibri"/>
              </a:rPr>
              <a:t>, </a:t>
            </a:r>
            <a:r>
              <a:rPr lang="ru-RU" dirty="0" err="1" smtClean="0">
                <a:ea typeface="Calibri"/>
              </a:rPr>
              <a:t>чым</a:t>
            </a:r>
            <a:r>
              <a:rPr lang="ru-RU" dirty="0" smtClean="0">
                <a:ea typeface="Calibri"/>
              </a:rPr>
              <a:t> </a:t>
            </a:r>
            <a:r>
              <a:rPr lang="ru-RU" dirty="0" err="1" smtClean="0">
                <a:ea typeface="Calibri"/>
              </a:rPr>
              <a:t>асабліва</a:t>
            </a:r>
            <a:r>
              <a:rPr lang="ru-RU" dirty="0" smtClean="0">
                <a:ea typeface="Calibri"/>
              </a:rPr>
              <a:t> </a:t>
            </a:r>
            <a:r>
              <a:rPr lang="ru-RU" dirty="0" err="1" smtClean="0">
                <a:ea typeface="Calibri"/>
              </a:rPr>
              <a:t>прыцягвае</a:t>
            </a:r>
            <a:r>
              <a:rPr lang="ru-RU" dirty="0" smtClean="0">
                <a:ea typeface="Calibri"/>
              </a:rPr>
              <a:t> </a:t>
            </a:r>
            <a:r>
              <a:rPr lang="ru-RU" dirty="0" err="1" smtClean="0">
                <a:ea typeface="Calibri"/>
              </a:rPr>
              <a:t>ўвагу</a:t>
            </a:r>
            <a:r>
              <a:rPr lang="ru-RU" dirty="0" smtClean="0">
                <a:ea typeface="Calibri"/>
              </a:rPr>
              <a:t>. </a:t>
            </a:r>
            <a:endParaRPr lang="ru-RU" dirty="0"/>
          </a:p>
        </p:txBody>
      </p:sp>
      <p:pic>
        <p:nvPicPr>
          <p:cNvPr id="44034" name="Picture 2" descr="D:\майкевич ю\проекты\скорина\гравюры\Image-17.jpg"/>
          <p:cNvPicPr>
            <a:picLocks noChangeAspect="1" noChangeArrowheads="1"/>
          </p:cNvPicPr>
          <p:nvPr/>
        </p:nvPicPr>
        <p:blipFill rotWithShape="1">
          <a:blip r:embed="rId2">
            <a:extLst>
              <a:ext uri="{28A0092B-C50C-407E-A947-70E740481C1C}">
                <a14:useLocalDpi xmlns="" xmlns:a14="http://schemas.microsoft.com/office/drawing/2010/main" val="0"/>
              </a:ext>
            </a:extLst>
          </a:blip>
          <a:srcRect l="2148" t="4591" r="2146" b="1966"/>
          <a:stretch/>
        </p:blipFill>
        <p:spPr bwMode="auto">
          <a:xfrm>
            <a:off x="2627782" y="12555"/>
            <a:ext cx="3672410" cy="3873947"/>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46873694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0" y="3717032"/>
            <a:ext cx="9144000" cy="3122313"/>
          </a:xfrm>
        </p:spPr>
        <p:txBody>
          <a:bodyPr>
            <a:normAutofit fontScale="85000" lnSpcReduction="20000"/>
          </a:bodyPr>
          <a:lstStyle/>
          <a:p>
            <a:r>
              <a:rPr lang="ru-RU" b="1" dirty="0">
                <a:solidFill>
                  <a:schemeClr val="accent1"/>
                </a:solidFill>
                <a:ea typeface="Calibri"/>
              </a:rPr>
              <a:t>«</a:t>
            </a:r>
            <a:r>
              <a:rPr lang="ru-RU" b="1" dirty="0" err="1" smtClean="0">
                <a:solidFill>
                  <a:schemeClr val="accent1"/>
                </a:solidFill>
                <a:ea typeface="Calibri"/>
              </a:rPr>
              <a:t>Взоръ</a:t>
            </a:r>
            <a:r>
              <a:rPr lang="ru-RU" b="1" dirty="0" smtClean="0">
                <a:solidFill>
                  <a:schemeClr val="accent1"/>
                </a:solidFill>
                <a:ea typeface="Calibri"/>
              </a:rPr>
              <a:t> </a:t>
            </a:r>
            <a:r>
              <a:rPr lang="ru-RU" b="1" dirty="0" err="1" smtClean="0">
                <a:solidFill>
                  <a:schemeClr val="accent1"/>
                </a:solidFill>
                <a:ea typeface="Calibri"/>
              </a:rPr>
              <a:t>ризъ</a:t>
            </a:r>
            <a:r>
              <a:rPr lang="ru-RU" b="1" dirty="0" smtClean="0">
                <a:solidFill>
                  <a:schemeClr val="accent1"/>
                </a:solidFill>
                <a:ea typeface="Calibri"/>
              </a:rPr>
              <a:t> жреческих </a:t>
            </a:r>
            <a:r>
              <a:rPr lang="ru-RU" b="1" dirty="0">
                <a:solidFill>
                  <a:schemeClr val="accent1"/>
                </a:solidFill>
                <a:ea typeface="Calibri"/>
              </a:rPr>
              <a:t>еже </a:t>
            </a:r>
            <a:r>
              <a:rPr lang="ru-RU" b="1" dirty="0" err="1">
                <a:solidFill>
                  <a:schemeClr val="accent1"/>
                </a:solidFill>
                <a:ea typeface="Calibri"/>
              </a:rPr>
              <a:t>быша</a:t>
            </a:r>
            <a:r>
              <a:rPr lang="ru-RU" b="1" dirty="0">
                <a:solidFill>
                  <a:schemeClr val="accent1"/>
                </a:solidFill>
                <a:ea typeface="Calibri"/>
              </a:rPr>
              <a:t> на Аароне</a:t>
            </a:r>
            <a:r>
              <a:rPr lang="ru-RU" b="1" dirty="0" smtClean="0">
                <a:solidFill>
                  <a:schemeClr val="accent1"/>
                </a:solidFill>
                <a:ea typeface="Calibri"/>
              </a:rPr>
              <a:t>» («</a:t>
            </a:r>
            <a:r>
              <a:rPr lang="ru-RU" b="1" dirty="0" err="1" smtClean="0">
                <a:solidFill>
                  <a:schemeClr val="accent1"/>
                </a:solidFill>
                <a:ea typeface="Calibri"/>
              </a:rPr>
              <a:t>Выява</a:t>
            </a:r>
            <a:r>
              <a:rPr lang="ru-RU" b="1" dirty="0" smtClean="0">
                <a:solidFill>
                  <a:schemeClr val="accent1"/>
                </a:solidFill>
                <a:ea typeface="Calibri"/>
              </a:rPr>
              <a:t> </a:t>
            </a:r>
            <a:r>
              <a:rPr lang="ru-RU" b="1" dirty="0" err="1" smtClean="0">
                <a:solidFill>
                  <a:schemeClr val="accent1"/>
                </a:solidFill>
                <a:ea typeface="Calibri"/>
              </a:rPr>
              <a:t>рыз</a:t>
            </a:r>
            <a:r>
              <a:rPr lang="ru-RU" b="1" dirty="0" smtClean="0">
                <a:solidFill>
                  <a:schemeClr val="accent1"/>
                </a:solidFill>
                <a:ea typeface="Calibri"/>
              </a:rPr>
              <a:t>»). </a:t>
            </a:r>
            <a:r>
              <a:rPr lang="ru-RU" dirty="0" err="1" smtClean="0">
                <a:ea typeface="Calibri"/>
              </a:rPr>
              <a:t>Ліст</a:t>
            </a:r>
            <a:r>
              <a:rPr lang="ru-RU" dirty="0" smtClean="0">
                <a:ea typeface="Calibri"/>
              </a:rPr>
              <a:t> 52б </a:t>
            </a:r>
            <a:r>
              <a:rPr lang="ru-RU" dirty="0" err="1" smtClean="0">
                <a:ea typeface="Calibri"/>
              </a:rPr>
              <a:t>кнігі</a:t>
            </a:r>
            <a:r>
              <a:rPr lang="ru-RU" dirty="0" smtClean="0">
                <a:ea typeface="Calibri"/>
              </a:rPr>
              <a:t> «</a:t>
            </a:r>
            <a:r>
              <a:rPr lang="ru-RU" dirty="0" err="1" smtClean="0">
                <a:ea typeface="Calibri"/>
              </a:rPr>
              <a:t>Выхад</a:t>
            </a:r>
            <a:r>
              <a:rPr lang="ru-RU" dirty="0" smtClean="0">
                <a:ea typeface="Calibri"/>
              </a:rPr>
              <a:t>». 105х105 </a:t>
            </a:r>
            <a:r>
              <a:rPr lang="ru-RU" dirty="0">
                <a:ea typeface="Calibri"/>
              </a:rPr>
              <a:t>мм. </a:t>
            </a:r>
            <a:r>
              <a:rPr lang="ru-RU" dirty="0" err="1" smtClean="0">
                <a:ea typeface="Calibri"/>
              </a:rPr>
              <a:t>Гэта</a:t>
            </a:r>
            <a:r>
              <a:rPr lang="ru-RU" dirty="0" smtClean="0">
                <a:ea typeface="Calibri"/>
              </a:rPr>
              <a:t> </a:t>
            </a:r>
            <a:r>
              <a:rPr lang="ru-RU" dirty="0" err="1" smtClean="0">
                <a:ea typeface="Calibri"/>
              </a:rPr>
              <a:t>партрэтная</a:t>
            </a:r>
            <a:r>
              <a:rPr lang="ru-RU" dirty="0" smtClean="0">
                <a:ea typeface="Calibri"/>
              </a:rPr>
              <a:t> гравюра. На </a:t>
            </a:r>
            <a:r>
              <a:rPr lang="ru-RU" dirty="0" err="1" smtClean="0">
                <a:ea typeface="Calibri"/>
              </a:rPr>
              <a:t>ёй</a:t>
            </a:r>
            <a:r>
              <a:rPr lang="ru-RU" dirty="0" smtClean="0">
                <a:ea typeface="Calibri"/>
              </a:rPr>
              <a:t> </a:t>
            </a:r>
            <a:r>
              <a:rPr lang="ru-RU" dirty="0" err="1" smtClean="0">
                <a:ea typeface="Calibri"/>
              </a:rPr>
              <a:t>намаляваны</a:t>
            </a:r>
            <a:r>
              <a:rPr lang="ru-RU" dirty="0" smtClean="0">
                <a:ea typeface="Calibri"/>
              </a:rPr>
              <a:t> </a:t>
            </a:r>
            <a:r>
              <a:rPr lang="ru-RU" dirty="0" err="1" smtClean="0">
                <a:ea typeface="Calibri"/>
              </a:rPr>
              <a:t>першасвяшчэннік</a:t>
            </a:r>
            <a:r>
              <a:rPr lang="ru-RU" dirty="0" smtClean="0">
                <a:ea typeface="Calibri"/>
              </a:rPr>
              <a:t> </a:t>
            </a:r>
            <a:r>
              <a:rPr lang="ru-RU" dirty="0" err="1">
                <a:ea typeface="Calibri"/>
              </a:rPr>
              <a:t>старазапаветнай</a:t>
            </a:r>
            <a:r>
              <a:rPr lang="ru-RU" dirty="0">
                <a:ea typeface="Calibri"/>
              </a:rPr>
              <a:t> </a:t>
            </a:r>
            <a:r>
              <a:rPr lang="ru-RU" dirty="0" err="1" smtClean="0">
                <a:ea typeface="Calibri"/>
              </a:rPr>
              <a:t>царквы</a:t>
            </a:r>
            <a:r>
              <a:rPr lang="ru-RU" dirty="0" smtClean="0">
                <a:ea typeface="Calibri"/>
              </a:rPr>
              <a:t> Аарон у </a:t>
            </a:r>
            <a:r>
              <a:rPr lang="ru-RU" dirty="0" err="1" smtClean="0">
                <a:ea typeface="Calibri"/>
              </a:rPr>
              <a:t>поўным</a:t>
            </a:r>
            <a:r>
              <a:rPr lang="ru-RU" dirty="0" smtClean="0">
                <a:ea typeface="Calibri"/>
              </a:rPr>
              <a:t> </a:t>
            </a:r>
            <a:r>
              <a:rPr lang="ru-RU" dirty="0" err="1" smtClean="0">
                <a:ea typeface="Calibri"/>
              </a:rPr>
              <a:t>аблачэнні</a:t>
            </a:r>
            <a:r>
              <a:rPr lang="ru-RU" dirty="0" smtClean="0">
                <a:ea typeface="Calibri"/>
              </a:rPr>
              <a:t> </a:t>
            </a:r>
            <a:r>
              <a:rPr lang="ru-RU" dirty="0" smtClean="0">
                <a:ea typeface="Calibri"/>
                <a:sym typeface="Symbol"/>
              </a:rPr>
              <a:t></a:t>
            </a:r>
            <a:r>
              <a:rPr lang="ru-RU" dirty="0" smtClean="0">
                <a:ea typeface="Calibri"/>
              </a:rPr>
              <a:t> </a:t>
            </a:r>
            <a:r>
              <a:rPr lang="ru-RU" dirty="0" err="1" smtClean="0">
                <a:ea typeface="Calibri"/>
              </a:rPr>
              <a:t>рытуальна-абрадавай</a:t>
            </a:r>
            <a:r>
              <a:rPr lang="ru-RU" dirty="0" smtClean="0">
                <a:ea typeface="Calibri"/>
              </a:rPr>
              <a:t> </a:t>
            </a:r>
            <a:r>
              <a:rPr lang="ru-RU" dirty="0" err="1" smtClean="0">
                <a:ea typeface="Calibri"/>
              </a:rPr>
              <a:t>вопратцы</a:t>
            </a:r>
            <a:r>
              <a:rPr lang="ru-RU" dirty="0" smtClean="0">
                <a:ea typeface="Calibri"/>
              </a:rPr>
              <a:t>. </a:t>
            </a:r>
            <a:r>
              <a:rPr lang="ru-RU" dirty="0">
                <a:ea typeface="Calibri"/>
              </a:rPr>
              <a:t>Гравюра </a:t>
            </a:r>
            <a:r>
              <a:rPr lang="ru-RU" dirty="0" err="1">
                <a:ea typeface="Calibri"/>
              </a:rPr>
              <a:t>выдатна</a:t>
            </a:r>
            <a:r>
              <a:rPr lang="ru-RU" dirty="0">
                <a:ea typeface="Calibri"/>
              </a:rPr>
              <a:t> </a:t>
            </a:r>
            <a:r>
              <a:rPr lang="ru-RU" dirty="0" err="1">
                <a:ea typeface="Calibri"/>
              </a:rPr>
              <a:t>скампанаваная</a:t>
            </a:r>
            <a:r>
              <a:rPr lang="ru-RU" dirty="0">
                <a:ea typeface="Calibri"/>
              </a:rPr>
              <a:t> і </a:t>
            </a:r>
            <a:r>
              <a:rPr lang="ru-RU" dirty="0" err="1">
                <a:ea typeface="Calibri"/>
              </a:rPr>
              <a:t>намаляваная</a:t>
            </a:r>
            <a:r>
              <a:rPr lang="ru-RU" dirty="0">
                <a:ea typeface="Calibri"/>
              </a:rPr>
              <a:t>, </a:t>
            </a:r>
            <a:r>
              <a:rPr lang="ru-RU" dirty="0" err="1">
                <a:ea typeface="Calibri"/>
              </a:rPr>
              <a:t>але</a:t>
            </a:r>
            <a:r>
              <a:rPr lang="ru-RU" dirty="0">
                <a:ea typeface="Calibri"/>
              </a:rPr>
              <a:t> </a:t>
            </a:r>
            <a:r>
              <a:rPr lang="ru-RU" dirty="0" err="1">
                <a:ea typeface="Calibri"/>
              </a:rPr>
              <a:t>яе</a:t>
            </a:r>
            <a:r>
              <a:rPr lang="ru-RU" dirty="0">
                <a:ea typeface="Calibri"/>
              </a:rPr>
              <a:t> </a:t>
            </a:r>
            <a:r>
              <a:rPr lang="ru-RU" dirty="0" err="1" smtClean="0">
                <a:ea typeface="Calibri"/>
              </a:rPr>
              <a:t>танальнае</a:t>
            </a:r>
            <a:r>
              <a:rPr lang="ru-RU" dirty="0" smtClean="0">
                <a:ea typeface="Calibri"/>
              </a:rPr>
              <a:t> </a:t>
            </a:r>
            <a:r>
              <a:rPr lang="ru-RU" dirty="0" err="1">
                <a:ea typeface="Calibri"/>
              </a:rPr>
              <a:t>рашэнне</a:t>
            </a:r>
            <a:r>
              <a:rPr lang="ru-RU" dirty="0">
                <a:ea typeface="Calibri"/>
              </a:rPr>
              <a:t> </a:t>
            </a:r>
            <a:r>
              <a:rPr lang="ru-RU" dirty="0" err="1">
                <a:ea typeface="Calibri"/>
              </a:rPr>
              <a:t>некалькі</a:t>
            </a:r>
            <a:r>
              <a:rPr lang="ru-RU" dirty="0">
                <a:ea typeface="Calibri"/>
              </a:rPr>
              <a:t> </a:t>
            </a:r>
            <a:r>
              <a:rPr lang="ru-RU" dirty="0" err="1">
                <a:ea typeface="Calibri"/>
              </a:rPr>
              <a:t>аднастайнае</a:t>
            </a:r>
            <a:r>
              <a:rPr lang="ru-RU" dirty="0">
                <a:ea typeface="Calibri"/>
              </a:rPr>
              <a:t>: густая </a:t>
            </a:r>
            <a:r>
              <a:rPr lang="ru-RU" dirty="0" err="1">
                <a:ea typeface="Calibri"/>
              </a:rPr>
              <a:t>паралельная</a:t>
            </a:r>
            <a:r>
              <a:rPr lang="ru-RU" dirty="0">
                <a:ea typeface="Calibri"/>
              </a:rPr>
              <a:t> </a:t>
            </a:r>
            <a:r>
              <a:rPr lang="ru-RU" dirty="0" err="1">
                <a:ea typeface="Calibri"/>
              </a:rPr>
              <a:t>штрыхоўка</a:t>
            </a:r>
            <a:r>
              <a:rPr lang="ru-RU" dirty="0">
                <a:ea typeface="Calibri"/>
              </a:rPr>
              <a:t> за </a:t>
            </a:r>
            <a:r>
              <a:rPr lang="ru-RU" dirty="0" err="1">
                <a:ea typeface="Calibri"/>
              </a:rPr>
              <a:t>малюнкам</a:t>
            </a:r>
            <a:r>
              <a:rPr lang="ru-RU" dirty="0">
                <a:ea typeface="Calibri"/>
              </a:rPr>
              <a:t> </a:t>
            </a:r>
            <a:r>
              <a:rPr lang="ru-RU" dirty="0" err="1" smtClean="0">
                <a:solidFill>
                  <a:prstClr val="white"/>
                </a:solidFill>
                <a:ea typeface="Calibri"/>
              </a:rPr>
              <a:t>першасвяшчэннік</a:t>
            </a:r>
            <a:r>
              <a:rPr lang="ru-RU" dirty="0" err="1" smtClean="0">
                <a:ea typeface="Calibri"/>
              </a:rPr>
              <a:t>а</a:t>
            </a:r>
            <a:r>
              <a:rPr lang="ru-RU" dirty="0" smtClean="0">
                <a:ea typeface="Calibri"/>
              </a:rPr>
              <a:t> </a:t>
            </a:r>
            <a:r>
              <a:rPr lang="ru-RU" dirty="0" err="1">
                <a:ea typeface="Calibri"/>
              </a:rPr>
              <a:t>пазбаўляе</a:t>
            </a:r>
            <a:r>
              <a:rPr lang="ru-RU" dirty="0">
                <a:ea typeface="Calibri"/>
              </a:rPr>
              <a:t> гравюру </a:t>
            </a:r>
            <a:r>
              <a:rPr lang="ru-RU" dirty="0" err="1">
                <a:ea typeface="Calibri"/>
              </a:rPr>
              <a:t>кантраснасці</a:t>
            </a:r>
            <a:r>
              <a:rPr lang="ru-RU" dirty="0">
                <a:ea typeface="Calibri"/>
              </a:rPr>
              <a:t>. </a:t>
            </a:r>
            <a:r>
              <a:rPr lang="ru-RU" dirty="0" err="1">
                <a:ea typeface="Calibri"/>
              </a:rPr>
              <a:t>Малюнак</a:t>
            </a:r>
            <a:r>
              <a:rPr lang="ru-RU" dirty="0">
                <a:ea typeface="Calibri"/>
              </a:rPr>
              <a:t> </a:t>
            </a:r>
            <a:r>
              <a:rPr lang="ru-RU" dirty="0" err="1">
                <a:ea typeface="Calibri"/>
              </a:rPr>
              <a:t>дэкору</a:t>
            </a:r>
            <a:r>
              <a:rPr lang="ru-RU" dirty="0">
                <a:ea typeface="Calibri"/>
              </a:rPr>
              <a:t> на </a:t>
            </a:r>
            <a:r>
              <a:rPr lang="ru-RU" dirty="0" err="1">
                <a:ea typeface="Calibri"/>
              </a:rPr>
              <a:t>арцы</a:t>
            </a:r>
            <a:r>
              <a:rPr lang="ru-RU" dirty="0">
                <a:ea typeface="Calibri"/>
              </a:rPr>
              <a:t> і </a:t>
            </a:r>
            <a:r>
              <a:rPr lang="ru-RU" dirty="0" err="1">
                <a:ea typeface="Calibri"/>
              </a:rPr>
              <a:t>яе</a:t>
            </a:r>
            <a:r>
              <a:rPr lang="ru-RU" dirty="0">
                <a:ea typeface="Calibri"/>
              </a:rPr>
              <a:t> </a:t>
            </a:r>
            <a:r>
              <a:rPr lang="ru-RU" dirty="0" smtClean="0">
                <a:ea typeface="Calibri"/>
              </a:rPr>
              <a:t>бела-</a:t>
            </a:r>
            <a:r>
              <a:rPr lang="ru-RU" dirty="0" err="1" smtClean="0">
                <a:ea typeface="Calibri"/>
              </a:rPr>
              <a:t>штрыхавая</a:t>
            </a:r>
            <a:r>
              <a:rPr lang="ru-RU" dirty="0" smtClean="0">
                <a:ea typeface="Calibri"/>
              </a:rPr>
              <a:t> </a:t>
            </a:r>
            <a:r>
              <a:rPr lang="ru-RU" dirty="0" err="1" smtClean="0">
                <a:ea typeface="Calibri"/>
              </a:rPr>
              <a:t>гравіроўка</a:t>
            </a:r>
            <a:r>
              <a:rPr lang="ru-RU" dirty="0" smtClean="0">
                <a:ea typeface="Calibri"/>
              </a:rPr>
              <a:t> </a:t>
            </a:r>
            <a:r>
              <a:rPr lang="ru-RU" dirty="0" err="1">
                <a:ea typeface="Calibri"/>
              </a:rPr>
              <a:t>блізкія</a:t>
            </a:r>
            <a:r>
              <a:rPr lang="ru-RU" dirty="0">
                <a:ea typeface="Calibri"/>
              </a:rPr>
              <a:t> да </a:t>
            </a:r>
            <a:r>
              <a:rPr lang="ru-RU" dirty="0" err="1" smtClean="0">
                <a:ea typeface="Calibri"/>
              </a:rPr>
              <a:t>тытульнага</a:t>
            </a:r>
            <a:r>
              <a:rPr lang="ru-RU" dirty="0" smtClean="0">
                <a:ea typeface="Calibri"/>
              </a:rPr>
              <a:t> </a:t>
            </a:r>
            <a:r>
              <a:rPr lang="ru-RU" dirty="0" err="1" smtClean="0">
                <a:ea typeface="Calibri"/>
              </a:rPr>
              <a:t>ліста</a:t>
            </a:r>
            <a:r>
              <a:rPr lang="ru-RU" dirty="0" smtClean="0">
                <a:ea typeface="Calibri"/>
              </a:rPr>
              <a:t> </a:t>
            </a:r>
            <a:r>
              <a:rPr lang="ru-RU" dirty="0">
                <a:ea typeface="Calibri"/>
              </a:rPr>
              <a:t>«</a:t>
            </a:r>
            <a:r>
              <a:rPr lang="ru-RU" dirty="0" err="1">
                <a:ea typeface="Calibri"/>
              </a:rPr>
              <a:t>Бібліі</a:t>
            </a:r>
            <a:r>
              <a:rPr lang="ru-RU" dirty="0">
                <a:ea typeface="Calibri"/>
              </a:rPr>
              <a:t>», і</a:t>
            </a:r>
            <a:r>
              <a:rPr lang="ru-RU" dirty="0" smtClean="0">
                <a:ea typeface="Calibri"/>
              </a:rPr>
              <a:t> </a:t>
            </a:r>
            <a:r>
              <a:rPr lang="ru-RU" dirty="0" err="1" smtClean="0">
                <a:ea typeface="Calibri"/>
              </a:rPr>
              <a:t>сведчаць</a:t>
            </a:r>
            <a:r>
              <a:rPr lang="ru-RU" dirty="0">
                <a:ea typeface="Calibri"/>
              </a:rPr>
              <a:t>, </a:t>
            </a:r>
            <a:r>
              <a:rPr lang="ru-RU" dirty="0" err="1">
                <a:ea typeface="Calibri"/>
              </a:rPr>
              <a:t>што</a:t>
            </a:r>
            <a:r>
              <a:rPr lang="ru-RU" dirty="0">
                <a:ea typeface="Calibri"/>
              </a:rPr>
              <a:t> </a:t>
            </a:r>
            <a:r>
              <a:rPr lang="ru-RU" dirty="0" err="1">
                <a:ea typeface="Calibri"/>
              </a:rPr>
              <a:t>абедзве</a:t>
            </a:r>
            <a:r>
              <a:rPr lang="ru-RU" dirty="0">
                <a:ea typeface="Calibri"/>
              </a:rPr>
              <a:t> гравюры </a:t>
            </a:r>
            <a:r>
              <a:rPr lang="ru-RU" dirty="0" err="1">
                <a:ea typeface="Calibri"/>
              </a:rPr>
              <a:t>выканаў</a:t>
            </a:r>
            <a:r>
              <a:rPr lang="ru-RU" dirty="0">
                <a:ea typeface="Calibri"/>
              </a:rPr>
              <a:t> </a:t>
            </a:r>
            <a:r>
              <a:rPr lang="ru-RU" dirty="0" err="1">
                <a:ea typeface="Calibri"/>
              </a:rPr>
              <a:t>адзін</a:t>
            </a:r>
            <a:r>
              <a:rPr lang="ru-RU" dirty="0">
                <a:ea typeface="Calibri"/>
              </a:rPr>
              <a:t> </a:t>
            </a:r>
            <a:r>
              <a:rPr lang="ru-RU" dirty="0" smtClean="0">
                <a:ea typeface="Calibri"/>
              </a:rPr>
              <a:t>мастак.</a:t>
            </a:r>
            <a:endParaRPr lang="ru-RU" dirty="0"/>
          </a:p>
        </p:txBody>
      </p:sp>
      <p:pic>
        <p:nvPicPr>
          <p:cNvPr id="46082" name="Picture 2" descr="D:\майкевич ю\проекты\скорина\гравюры\Image-19.jpg"/>
          <p:cNvPicPr>
            <a:picLocks noChangeAspect="1" noChangeArrowheads="1"/>
          </p:cNvPicPr>
          <p:nvPr/>
        </p:nvPicPr>
        <p:blipFill rotWithShape="1">
          <a:blip r:embed="rId2" cstate="print">
            <a:extLst>
              <a:ext uri="{28A0092B-C50C-407E-A947-70E740481C1C}">
                <a14:useLocalDpi xmlns="" xmlns:a14="http://schemas.microsoft.com/office/drawing/2010/main" val="0"/>
              </a:ext>
            </a:extLst>
          </a:blip>
          <a:srcRect t="3043" r="2705" b="3659"/>
          <a:stretch/>
        </p:blipFill>
        <p:spPr bwMode="auto">
          <a:xfrm>
            <a:off x="2555776" y="23837"/>
            <a:ext cx="3672408" cy="3701216"/>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46873694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9" name="Picture 3" descr="D:\майкевич ю\проекты\скорина\гравюры\Image-40.jpg"/>
          <p:cNvPicPr>
            <a:picLocks noChangeAspect="1" noChangeArrowheads="1"/>
          </p:cNvPicPr>
          <p:nvPr/>
        </p:nvPicPr>
        <p:blipFill rotWithShape="1">
          <a:blip r:embed="rId2">
            <a:extLst>
              <a:ext uri="{28A0092B-C50C-407E-A947-70E740481C1C}">
                <a14:useLocalDpi xmlns="" xmlns:a14="http://schemas.microsoft.com/office/drawing/2010/main" val="0"/>
              </a:ext>
            </a:extLst>
          </a:blip>
          <a:srcRect l="2321" t="2092" r="2486" b="3465"/>
          <a:stretch/>
        </p:blipFill>
        <p:spPr bwMode="auto">
          <a:xfrm>
            <a:off x="5978480" y="712059"/>
            <a:ext cx="3136117" cy="3284983"/>
          </a:xfrm>
          <a:prstGeom prst="rect">
            <a:avLst/>
          </a:prstGeom>
          <a:noFill/>
          <a:extLst>
            <a:ext uri="{909E8E84-426E-40DD-AFC4-6F175D3DCCD1}">
              <a14:hiddenFill xmlns="" xmlns:a14="http://schemas.microsoft.com/office/drawing/2010/main">
                <a:solidFill>
                  <a:srgbClr val="FFFFFF"/>
                </a:solidFill>
              </a14:hiddenFill>
            </a:ext>
          </a:extLst>
        </p:spPr>
      </p:pic>
      <p:sp>
        <p:nvSpPr>
          <p:cNvPr id="6" name="Подзаголовок 2"/>
          <p:cNvSpPr txBox="1">
            <a:spLocks/>
          </p:cNvSpPr>
          <p:nvPr/>
        </p:nvSpPr>
        <p:spPr>
          <a:xfrm>
            <a:off x="24336" y="-16044"/>
            <a:ext cx="5954144" cy="5101227"/>
          </a:xfrm>
          <a:prstGeom prst="rect">
            <a:avLst/>
          </a:prstGeom>
        </p:spPr>
        <p:txBody>
          <a:bodyPr vert="horz">
            <a:noAutofit/>
          </a:bodyPr>
          <a:lstStyle>
            <a:lvl1pPr marL="0" indent="0" algn="ctr" rtl="0" eaLnBrk="1" latinLnBrk="0" hangingPunct="1">
              <a:spcBef>
                <a:spcPct val="20000"/>
              </a:spcBef>
              <a:buClr>
                <a:schemeClr val="tx1">
                  <a:shade val="95000"/>
                </a:schemeClr>
              </a:buClr>
              <a:buSzPct val="65000"/>
              <a:buFont typeface="Wingdings 2"/>
              <a:buNone/>
              <a:defRPr kumimoji="0" sz="2800" kern="1200">
                <a:solidFill>
                  <a:schemeClr val="tx1"/>
                </a:solidFill>
                <a:latin typeface="+mn-lt"/>
                <a:ea typeface="+mn-ea"/>
                <a:cs typeface="+mn-cs"/>
              </a:defRPr>
            </a:lvl1pPr>
            <a:lvl2pPr marL="457200" indent="0" algn="ctr" rtl="0" eaLnBrk="1" latinLnBrk="0" hangingPunct="1">
              <a:spcBef>
                <a:spcPct val="20000"/>
              </a:spcBef>
              <a:buClr>
                <a:schemeClr val="tx1"/>
              </a:buClr>
              <a:buSzPct val="80000"/>
              <a:buFont typeface="Wingdings 2"/>
              <a:buNone/>
              <a:defRPr kumimoji="0" sz="2400" kern="1200">
                <a:solidFill>
                  <a:schemeClr val="tx1"/>
                </a:solidFill>
                <a:latin typeface="+mn-lt"/>
                <a:ea typeface="+mn-ea"/>
                <a:cs typeface="+mn-cs"/>
              </a:defRPr>
            </a:lvl2pPr>
            <a:lvl3pPr marL="914400" indent="0" algn="ctr" rtl="0" eaLnBrk="1" latinLnBrk="0" hangingPunct="1">
              <a:spcBef>
                <a:spcPct val="20000"/>
              </a:spcBef>
              <a:buClr>
                <a:schemeClr val="tx1"/>
              </a:buClr>
              <a:buSzPct val="95000"/>
              <a:buFont typeface="Wingdings"/>
              <a:buNone/>
              <a:defRPr kumimoji="0" sz="2200" kern="1200">
                <a:solidFill>
                  <a:schemeClr val="tx1"/>
                </a:solidFill>
                <a:latin typeface="+mn-lt"/>
                <a:ea typeface="+mn-ea"/>
                <a:cs typeface="+mn-cs"/>
              </a:defRPr>
            </a:lvl3pPr>
            <a:lvl4pPr marL="1371600" indent="0" algn="ctr" rtl="0" eaLnBrk="1" latinLnBrk="0" hangingPunct="1">
              <a:spcBef>
                <a:spcPct val="20000"/>
              </a:spcBef>
              <a:buClr>
                <a:schemeClr val="tx1"/>
              </a:buClr>
              <a:buSzPct val="100000"/>
              <a:buFont typeface="Wingdings 3"/>
              <a:buNone/>
              <a:defRPr kumimoji="0" sz="2000" kern="1200">
                <a:solidFill>
                  <a:schemeClr val="tx1"/>
                </a:solidFill>
                <a:latin typeface="+mn-lt"/>
                <a:ea typeface="+mn-ea"/>
                <a:cs typeface="+mn-cs"/>
              </a:defRPr>
            </a:lvl4pPr>
            <a:lvl5pPr marL="1828800" indent="0" algn="ctr" rtl="0" eaLnBrk="1" latinLnBrk="0" hangingPunct="1">
              <a:spcBef>
                <a:spcPct val="20000"/>
              </a:spcBef>
              <a:buClr>
                <a:schemeClr val="tx1"/>
              </a:buClr>
              <a:buFont typeface="Wingdings 2"/>
              <a:buNone/>
              <a:defRPr kumimoji="0" sz="2000" kern="1200">
                <a:solidFill>
                  <a:schemeClr val="tx1"/>
                </a:solidFill>
                <a:latin typeface="+mn-lt"/>
                <a:ea typeface="+mn-ea"/>
                <a:cs typeface="+mn-cs"/>
              </a:defRPr>
            </a:lvl5pPr>
            <a:lvl6pPr marL="2286000" indent="0" algn="ctr" rtl="0" eaLnBrk="1" latinLnBrk="0" hangingPunct="1">
              <a:spcBef>
                <a:spcPct val="20000"/>
              </a:spcBef>
              <a:buClr>
                <a:schemeClr val="tx1"/>
              </a:buClr>
              <a:buFont typeface="Wingdings 3"/>
              <a:buNone/>
              <a:defRPr kumimoji="0" sz="1800" kern="1200">
                <a:solidFill>
                  <a:schemeClr val="tx1"/>
                </a:solidFill>
                <a:latin typeface="+mn-lt"/>
                <a:ea typeface="+mn-ea"/>
                <a:cs typeface="+mn-cs"/>
              </a:defRPr>
            </a:lvl6pPr>
            <a:lvl7pPr marL="2743200" indent="0" algn="ctr" rtl="0" eaLnBrk="1" latinLnBrk="0" hangingPunct="1">
              <a:spcBef>
                <a:spcPct val="20000"/>
              </a:spcBef>
              <a:buClr>
                <a:schemeClr val="tx1"/>
              </a:buClr>
              <a:buFont typeface="Wingdings 2"/>
              <a:buNone/>
              <a:defRPr kumimoji="0" sz="1600" kern="1200">
                <a:solidFill>
                  <a:schemeClr val="tx1"/>
                </a:solidFill>
                <a:latin typeface="+mn-lt"/>
                <a:ea typeface="+mn-ea"/>
                <a:cs typeface="+mn-cs"/>
              </a:defRPr>
            </a:lvl7pPr>
            <a:lvl8pPr marL="3200400" indent="0" algn="ctr" rtl="0" eaLnBrk="1" latinLnBrk="0" hangingPunct="1">
              <a:spcBef>
                <a:spcPct val="20000"/>
              </a:spcBef>
              <a:buClr>
                <a:schemeClr val="tx1"/>
              </a:buClr>
              <a:buFont typeface="Wingdings 2"/>
              <a:buNone/>
              <a:defRPr kumimoji="0" sz="1400" kern="1200">
                <a:solidFill>
                  <a:schemeClr val="tx1"/>
                </a:solidFill>
                <a:latin typeface="+mn-lt"/>
                <a:ea typeface="+mn-ea"/>
                <a:cs typeface="+mn-cs"/>
              </a:defRPr>
            </a:lvl8pPr>
            <a:lvl9pPr marL="3657600" indent="0" algn="ctr" rtl="0" eaLnBrk="1" latinLnBrk="0" hangingPunct="1">
              <a:spcBef>
                <a:spcPct val="20000"/>
              </a:spcBef>
              <a:buClr>
                <a:schemeClr val="tx1"/>
              </a:buClr>
              <a:buFont typeface="Wingdings 2"/>
              <a:buNone/>
              <a:defRPr kumimoji="0" sz="1400" kern="1200" baseline="0">
                <a:solidFill>
                  <a:schemeClr val="tx1"/>
                </a:solidFill>
                <a:latin typeface="+mn-lt"/>
                <a:ea typeface="+mn-ea"/>
                <a:cs typeface="+mn-cs"/>
              </a:defRPr>
            </a:lvl9pPr>
          </a:lstStyle>
          <a:p>
            <a:pPr algn="just"/>
            <a:r>
              <a:rPr lang="ru-RU" sz="2200" b="1" dirty="0">
                <a:solidFill>
                  <a:schemeClr val="accent1"/>
                </a:solidFill>
              </a:rPr>
              <a:t>«Сей </a:t>
            </a:r>
            <a:r>
              <a:rPr lang="ru-RU" sz="2200" b="1" dirty="0" err="1" smtClean="0">
                <a:solidFill>
                  <a:schemeClr val="accent1"/>
                </a:solidFill>
              </a:rPr>
              <a:t>естъ</a:t>
            </a:r>
            <a:r>
              <a:rPr lang="ru-RU" sz="2200" b="1" dirty="0" smtClean="0">
                <a:solidFill>
                  <a:schemeClr val="accent1"/>
                </a:solidFill>
              </a:rPr>
              <a:t> </a:t>
            </a:r>
            <a:r>
              <a:rPr lang="ru-RU" sz="2200" b="1" dirty="0">
                <a:solidFill>
                  <a:schemeClr val="accent1"/>
                </a:solidFill>
              </a:rPr>
              <a:t>Аарон </a:t>
            </a:r>
            <a:r>
              <a:rPr lang="ru-RU" sz="2200" b="1" dirty="0" err="1">
                <a:solidFill>
                  <a:schemeClr val="accent1"/>
                </a:solidFill>
              </a:rPr>
              <a:t>архирей</a:t>
            </a:r>
            <a:r>
              <a:rPr lang="ru-RU" sz="2200" b="1" dirty="0">
                <a:solidFill>
                  <a:schemeClr val="accent1"/>
                </a:solidFill>
              </a:rPr>
              <a:t> </a:t>
            </a:r>
            <a:r>
              <a:rPr lang="ru-RU" sz="2200" b="1" dirty="0" err="1" smtClean="0">
                <a:solidFill>
                  <a:schemeClr val="accent1"/>
                </a:solidFill>
              </a:rPr>
              <a:t>найвышшый</a:t>
            </a:r>
            <a:r>
              <a:rPr lang="ru-RU" sz="2200" b="1" dirty="0" smtClean="0">
                <a:solidFill>
                  <a:schemeClr val="accent1"/>
                </a:solidFill>
              </a:rPr>
              <a:t> </a:t>
            </a:r>
            <a:r>
              <a:rPr lang="ru-RU" sz="2200" b="1" dirty="0">
                <a:solidFill>
                  <a:schemeClr val="accent1"/>
                </a:solidFill>
              </a:rPr>
              <a:t>сынов </a:t>
            </a:r>
            <a:r>
              <a:rPr lang="be-BY" sz="2200" b="1" dirty="0">
                <a:solidFill>
                  <a:schemeClr val="accent1"/>
                </a:solidFill>
              </a:rPr>
              <a:t>І</a:t>
            </a:r>
            <a:r>
              <a:rPr lang="ru-RU" sz="2200" b="1" dirty="0" err="1" smtClean="0">
                <a:solidFill>
                  <a:schemeClr val="accent1"/>
                </a:solidFill>
              </a:rPr>
              <a:t>зрайлевых</a:t>
            </a:r>
            <a:r>
              <a:rPr lang="ru-RU" sz="2200" b="1" dirty="0" smtClean="0">
                <a:solidFill>
                  <a:schemeClr val="accent1"/>
                </a:solidFill>
              </a:rPr>
              <a:t>» («Аарон»). </a:t>
            </a:r>
            <a:r>
              <a:rPr lang="ru-RU" sz="2200" dirty="0" err="1" smtClean="0"/>
              <a:t>Другі</a:t>
            </a:r>
            <a:r>
              <a:rPr lang="ru-RU" sz="2200" dirty="0" smtClean="0"/>
              <a:t> </a:t>
            </a:r>
            <a:r>
              <a:rPr lang="ru-RU" sz="2200" dirty="0" err="1" smtClean="0"/>
              <a:t>варыянт</a:t>
            </a:r>
            <a:r>
              <a:rPr lang="ru-RU" sz="2200" dirty="0" smtClean="0"/>
              <a:t>. </a:t>
            </a:r>
            <a:r>
              <a:rPr lang="ru-RU" sz="2200" dirty="0" err="1" smtClean="0"/>
              <a:t>Ліст</a:t>
            </a:r>
            <a:r>
              <a:rPr lang="ru-RU" sz="2200" dirty="0" smtClean="0"/>
              <a:t> 1б </a:t>
            </a:r>
            <a:r>
              <a:rPr lang="ru-RU" sz="2200" dirty="0" err="1" smtClean="0"/>
              <a:t>кнігі</a:t>
            </a:r>
            <a:r>
              <a:rPr lang="ru-RU" sz="2200" dirty="0" smtClean="0"/>
              <a:t> </a:t>
            </a:r>
            <a:r>
              <a:rPr lang="ru-RU" sz="2200" dirty="0"/>
              <a:t>«</a:t>
            </a:r>
            <a:r>
              <a:rPr lang="ru-RU" sz="2200" dirty="0" err="1" smtClean="0"/>
              <a:t>Левіт</a:t>
            </a:r>
            <a:r>
              <a:rPr lang="ru-RU" sz="2200" dirty="0" smtClean="0"/>
              <a:t>».</a:t>
            </a:r>
            <a:r>
              <a:rPr lang="ru-RU" sz="2200" dirty="0"/>
              <a:t> 105х105 </a:t>
            </a:r>
            <a:r>
              <a:rPr lang="ru-RU" sz="2200" dirty="0" smtClean="0"/>
              <a:t>мм. </a:t>
            </a:r>
            <a:r>
              <a:rPr lang="ru-RU" sz="2200" dirty="0"/>
              <a:t>Па </a:t>
            </a:r>
            <a:r>
              <a:rPr lang="ru-RU" sz="2200" dirty="0" err="1"/>
              <a:t>біблейскай</a:t>
            </a:r>
            <a:r>
              <a:rPr lang="ru-RU" sz="2200" dirty="0"/>
              <a:t> </a:t>
            </a:r>
            <a:r>
              <a:rPr lang="ru-RU" sz="2200" dirty="0" err="1"/>
              <a:t>легендзе</a:t>
            </a:r>
            <a:r>
              <a:rPr lang="ru-RU" sz="2200" dirty="0"/>
              <a:t>, </a:t>
            </a:r>
            <a:r>
              <a:rPr lang="ru-RU" sz="2200" dirty="0" err="1"/>
              <a:t>Майсей</a:t>
            </a:r>
            <a:r>
              <a:rPr lang="ru-RU" sz="2200" dirty="0"/>
              <a:t> і Аарон </a:t>
            </a:r>
            <a:r>
              <a:rPr lang="ru-RU" sz="2200" dirty="0" err="1"/>
              <a:t>узначальвалі</a:t>
            </a:r>
            <a:r>
              <a:rPr lang="ru-RU" sz="2200" dirty="0"/>
              <a:t> </a:t>
            </a:r>
            <a:r>
              <a:rPr lang="ru-RU" sz="2200" dirty="0" err="1"/>
              <a:t>барацьбу</a:t>
            </a:r>
            <a:r>
              <a:rPr lang="ru-RU" sz="2200" dirty="0"/>
              <a:t> </a:t>
            </a:r>
            <a:r>
              <a:rPr lang="ru-RU" sz="2200" dirty="0" err="1"/>
              <a:t>ізраільскіх</a:t>
            </a:r>
            <a:r>
              <a:rPr lang="ru-RU" sz="2200" dirty="0"/>
              <a:t> </a:t>
            </a:r>
            <a:r>
              <a:rPr lang="ru-RU" sz="2200" dirty="0" err="1"/>
              <a:t>плямёнаў</a:t>
            </a:r>
            <a:r>
              <a:rPr lang="ru-RU" sz="2200" dirty="0"/>
              <a:t> за </a:t>
            </a:r>
            <a:r>
              <a:rPr lang="ru-RU" sz="2200" dirty="0" err="1"/>
              <a:t>вызваленне</a:t>
            </a:r>
            <a:r>
              <a:rPr lang="ru-RU" sz="2200" dirty="0"/>
              <a:t> з </a:t>
            </a:r>
            <a:r>
              <a:rPr lang="ru-RU" sz="2200" dirty="0" err="1"/>
              <a:t>егіпецкага</a:t>
            </a:r>
            <a:r>
              <a:rPr lang="ru-RU" sz="2200" dirty="0"/>
              <a:t> </a:t>
            </a:r>
            <a:r>
              <a:rPr lang="ru-RU" sz="2200" dirty="0" err="1"/>
              <a:t>палону</a:t>
            </a:r>
            <a:r>
              <a:rPr lang="ru-RU" sz="2200" dirty="0"/>
              <a:t>. У </a:t>
            </a:r>
            <a:r>
              <a:rPr lang="ru-RU" sz="2200" dirty="0" err="1"/>
              <a:t>раннехрысціянскай</a:t>
            </a:r>
            <a:r>
              <a:rPr lang="ru-RU" sz="2200" dirty="0"/>
              <a:t> </a:t>
            </a:r>
            <a:r>
              <a:rPr lang="ru-RU" sz="2200" dirty="0" err="1"/>
              <a:t>літаратуры</a:t>
            </a:r>
            <a:r>
              <a:rPr lang="ru-RU" sz="2200" dirty="0"/>
              <a:t> Аарон </a:t>
            </a:r>
            <a:r>
              <a:rPr lang="ru-RU" sz="2200" dirty="0" err="1" smtClean="0"/>
              <a:t>уяўляецца</a:t>
            </a:r>
            <a:r>
              <a:rPr lang="ru-RU" sz="2200" dirty="0" smtClean="0"/>
              <a:t> </a:t>
            </a:r>
            <a:r>
              <a:rPr lang="ru-RU" sz="2200" dirty="0" err="1" smtClean="0"/>
              <a:t>зямным</a:t>
            </a:r>
            <a:r>
              <a:rPr lang="ru-RU" sz="2200" dirty="0" smtClean="0"/>
              <a:t> </a:t>
            </a:r>
            <a:r>
              <a:rPr lang="ru-RU" sz="2200" dirty="0" err="1"/>
              <a:t>правобразам</a:t>
            </a:r>
            <a:r>
              <a:rPr lang="ru-RU" sz="2200" dirty="0"/>
              <a:t> </a:t>
            </a:r>
            <a:r>
              <a:rPr lang="ru-RU" sz="2200" dirty="0" err="1" smtClean="0"/>
              <a:t>Хрыста</a:t>
            </a:r>
            <a:r>
              <a:rPr lang="ru-RU" sz="2200" dirty="0"/>
              <a:t>. Гравюра </a:t>
            </a:r>
            <a:r>
              <a:rPr lang="ru-RU" sz="2200" dirty="0" err="1"/>
              <a:t>адціснута</a:t>
            </a:r>
            <a:r>
              <a:rPr lang="ru-RU" sz="2200" dirty="0"/>
              <a:t> з </a:t>
            </a:r>
            <a:r>
              <a:rPr lang="ru-RU" sz="2200" dirty="0" smtClean="0"/>
              <a:t>той </a:t>
            </a:r>
            <a:r>
              <a:rPr lang="ru-RU" sz="2200" dirty="0" err="1" smtClean="0"/>
              <a:t>жа</a:t>
            </a:r>
            <a:r>
              <a:rPr lang="ru-RU" sz="2200" dirty="0" smtClean="0"/>
              <a:t> </a:t>
            </a:r>
            <a:r>
              <a:rPr lang="ru-RU" sz="2200" dirty="0" err="1" smtClean="0"/>
              <a:t>ксілаграфічнай</a:t>
            </a:r>
            <a:r>
              <a:rPr lang="ru-RU" sz="2200" dirty="0" smtClean="0"/>
              <a:t> </a:t>
            </a:r>
            <a:r>
              <a:rPr lang="ru-RU" sz="2200" dirty="0" err="1"/>
              <a:t>дошкі</a:t>
            </a:r>
            <a:r>
              <a:rPr lang="ru-RU" sz="2200" dirty="0"/>
              <a:t>, </a:t>
            </a:r>
            <a:r>
              <a:rPr lang="ru-RU" sz="2200" dirty="0" err="1" smtClean="0"/>
              <a:t>што</a:t>
            </a:r>
            <a:r>
              <a:rPr lang="ru-RU" sz="2200" dirty="0" smtClean="0"/>
              <a:t> і «</a:t>
            </a:r>
            <a:r>
              <a:rPr lang="ru-RU" sz="2200" dirty="0" err="1" smtClean="0"/>
              <a:t>Выява</a:t>
            </a:r>
            <a:r>
              <a:rPr lang="ru-RU" sz="2200" dirty="0" smtClean="0"/>
              <a:t> </a:t>
            </a:r>
            <a:r>
              <a:rPr lang="ru-RU" sz="2200" dirty="0" err="1" smtClean="0"/>
              <a:t>рыз</a:t>
            </a:r>
            <a:r>
              <a:rPr lang="ru-RU" sz="2200" dirty="0" smtClean="0"/>
              <a:t>», </a:t>
            </a:r>
            <a:r>
              <a:rPr lang="ru-RU" sz="2200" dirty="0" err="1" smtClean="0"/>
              <a:t>выкарыстанай</a:t>
            </a:r>
            <a:r>
              <a:rPr lang="ru-RU" sz="2200" dirty="0" smtClean="0"/>
              <a:t> </a:t>
            </a:r>
            <a:r>
              <a:rPr lang="ru-RU" sz="2200" dirty="0" err="1" smtClean="0"/>
              <a:t>Скарынай</a:t>
            </a:r>
            <a:r>
              <a:rPr lang="ru-RU" sz="2200" dirty="0" smtClean="0"/>
              <a:t> </a:t>
            </a:r>
            <a:r>
              <a:rPr lang="ru-RU" sz="2200" dirty="0"/>
              <a:t>у </a:t>
            </a:r>
            <a:r>
              <a:rPr lang="ru-RU" sz="2200" dirty="0" err="1"/>
              <a:t>кнізе</a:t>
            </a:r>
            <a:r>
              <a:rPr lang="ru-RU" sz="2200" dirty="0"/>
              <a:t> </a:t>
            </a:r>
            <a:r>
              <a:rPr lang="ru-RU" sz="2200" dirty="0" smtClean="0"/>
              <a:t>«</a:t>
            </a:r>
            <a:r>
              <a:rPr lang="ru-RU" sz="2200" dirty="0" err="1" smtClean="0"/>
              <a:t>Выхад</a:t>
            </a:r>
            <a:r>
              <a:rPr lang="ru-RU" sz="2200" dirty="0" smtClean="0"/>
              <a:t>». </a:t>
            </a:r>
            <a:r>
              <a:rPr lang="ru-RU" sz="2200" dirty="0" err="1"/>
              <a:t>Пры</a:t>
            </a:r>
            <a:r>
              <a:rPr lang="ru-RU" sz="2200" dirty="0"/>
              <a:t> </a:t>
            </a:r>
            <a:r>
              <a:rPr lang="ru-RU" sz="2200" dirty="0" err="1"/>
              <a:t>паўторным</a:t>
            </a:r>
            <a:r>
              <a:rPr lang="ru-RU" sz="2200" dirty="0"/>
              <a:t> </a:t>
            </a:r>
            <a:r>
              <a:rPr lang="ru-RU" sz="2200" dirty="0" err="1"/>
              <a:t>друкаванні</a:t>
            </a:r>
            <a:r>
              <a:rPr lang="ru-RU" sz="2200" dirty="0"/>
              <a:t> </a:t>
            </a:r>
            <a:r>
              <a:rPr lang="ru-RU" sz="2200" dirty="0" smtClean="0"/>
              <a:t>ў </a:t>
            </a:r>
            <a:r>
              <a:rPr lang="ru-RU" sz="2200" dirty="0" err="1"/>
              <a:t>яе</a:t>
            </a:r>
            <a:r>
              <a:rPr lang="ru-RU" sz="2200" dirty="0"/>
              <a:t> </a:t>
            </a:r>
            <a:r>
              <a:rPr lang="ru-RU" sz="2200" dirty="0" err="1"/>
              <a:t>ўнесены</a:t>
            </a:r>
            <a:r>
              <a:rPr lang="ru-RU" sz="2200" dirty="0"/>
              <a:t> </a:t>
            </a:r>
            <a:r>
              <a:rPr lang="ru-RU" sz="2200" dirty="0" err="1"/>
              <a:t>карэктывы</a:t>
            </a:r>
            <a:r>
              <a:rPr lang="ru-RU" sz="2200" dirty="0"/>
              <a:t>: </a:t>
            </a:r>
            <a:r>
              <a:rPr lang="ru-RU" sz="2200" dirty="0" err="1"/>
              <a:t>падлога</a:t>
            </a:r>
            <a:r>
              <a:rPr lang="ru-RU" sz="2200" dirty="0"/>
              <a:t> </a:t>
            </a:r>
            <a:r>
              <a:rPr lang="ru-RU" sz="2200" dirty="0" err="1" smtClean="0"/>
              <a:t>падзелена</a:t>
            </a:r>
            <a:r>
              <a:rPr lang="ru-RU" sz="2200" dirty="0" smtClean="0"/>
              <a:t> </a:t>
            </a:r>
            <a:r>
              <a:rPr lang="ru-RU" sz="2200" dirty="0"/>
              <a:t>на квадраты, </a:t>
            </a:r>
            <a:r>
              <a:rPr lang="ru-RU" sz="2200" dirty="0" err="1"/>
              <a:t>злева</a:t>
            </a:r>
            <a:r>
              <a:rPr lang="ru-RU" sz="2200" dirty="0"/>
              <a:t> і справа ад Аарона </a:t>
            </a:r>
            <a:r>
              <a:rPr lang="ru-RU" sz="2200" dirty="0" err="1" smtClean="0"/>
              <a:t>зняты</a:t>
            </a:r>
            <a:r>
              <a:rPr lang="ru-RU" sz="2200" dirty="0" smtClean="0"/>
              <a:t> </a:t>
            </a:r>
            <a:r>
              <a:rPr lang="ru-RU" sz="2200" dirty="0" err="1"/>
              <a:t>гарызантальныя</a:t>
            </a:r>
            <a:r>
              <a:rPr lang="ru-RU" sz="2200" dirty="0"/>
              <a:t> </a:t>
            </a:r>
            <a:r>
              <a:rPr lang="ru-RU" sz="2200" dirty="0" err="1"/>
              <a:t>рыскі</a:t>
            </a:r>
            <a:r>
              <a:rPr lang="ru-RU" sz="2200" dirty="0"/>
              <a:t> на фоне. </a:t>
            </a:r>
            <a:r>
              <a:rPr lang="ru-RU" sz="2200" dirty="0" err="1"/>
              <a:t>Ілюстрацыя</a:t>
            </a:r>
            <a:r>
              <a:rPr lang="ru-RU" sz="2200" dirty="0"/>
              <a:t> стала </a:t>
            </a:r>
            <a:r>
              <a:rPr lang="ru-RU" sz="2200" dirty="0" err="1"/>
              <a:t>больш</a:t>
            </a:r>
            <a:r>
              <a:rPr lang="ru-RU" sz="2200" dirty="0"/>
              <a:t> </a:t>
            </a:r>
            <a:r>
              <a:rPr lang="ru-RU" sz="2200" dirty="0" err="1"/>
              <a:t>кантраснай</a:t>
            </a:r>
            <a:r>
              <a:rPr lang="ru-RU" sz="2200" dirty="0"/>
              <a:t>. </a:t>
            </a:r>
          </a:p>
        </p:txBody>
      </p:sp>
      <p:sp>
        <p:nvSpPr>
          <p:cNvPr id="4" name="Подзаголовок 2"/>
          <p:cNvSpPr txBox="1">
            <a:spLocks/>
          </p:cNvSpPr>
          <p:nvPr/>
        </p:nvSpPr>
        <p:spPr>
          <a:xfrm>
            <a:off x="55044" y="5085184"/>
            <a:ext cx="8940152" cy="1772816"/>
          </a:xfrm>
          <a:prstGeom prst="rect">
            <a:avLst/>
          </a:prstGeom>
        </p:spPr>
        <p:txBody>
          <a:bodyPr vert="horz">
            <a:noAutofit/>
          </a:bodyPr>
          <a:lstStyle>
            <a:lvl1pPr marL="0" indent="0" algn="ctr" rtl="0" eaLnBrk="1" latinLnBrk="0" hangingPunct="1">
              <a:spcBef>
                <a:spcPct val="20000"/>
              </a:spcBef>
              <a:buClr>
                <a:schemeClr val="tx1">
                  <a:shade val="95000"/>
                </a:schemeClr>
              </a:buClr>
              <a:buSzPct val="65000"/>
              <a:buFont typeface="Wingdings 2"/>
              <a:buNone/>
              <a:defRPr kumimoji="0" sz="2800" kern="1200">
                <a:solidFill>
                  <a:schemeClr val="tx1"/>
                </a:solidFill>
                <a:latin typeface="+mn-lt"/>
                <a:ea typeface="+mn-ea"/>
                <a:cs typeface="+mn-cs"/>
              </a:defRPr>
            </a:lvl1pPr>
            <a:lvl2pPr marL="457200" indent="0" algn="ctr" rtl="0" eaLnBrk="1" latinLnBrk="0" hangingPunct="1">
              <a:spcBef>
                <a:spcPct val="20000"/>
              </a:spcBef>
              <a:buClr>
                <a:schemeClr val="tx1"/>
              </a:buClr>
              <a:buSzPct val="80000"/>
              <a:buFont typeface="Wingdings 2"/>
              <a:buNone/>
              <a:defRPr kumimoji="0" sz="2400" kern="1200">
                <a:solidFill>
                  <a:schemeClr val="tx1"/>
                </a:solidFill>
                <a:latin typeface="+mn-lt"/>
                <a:ea typeface="+mn-ea"/>
                <a:cs typeface="+mn-cs"/>
              </a:defRPr>
            </a:lvl2pPr>
            <a:lvl3pPr marL="914400" indent="0" algn="ctr" rtl="0" eaLnBrk="1" latinLnBrk="0" hangingPunct="1">
              <a:spcBef>
                <a:spcPct val="20000"/>
              </a:spcBef>
              <a:buClr>
                <a:schemeClr val="tx1"/>
              </a:buClr>
              <a:buSzPct val="95000"/>
              <a:buFont typeface="Wingdings"/>
              <a:buNone/>
              <a:defRPr kumimoji="0" sz="2200" kern="1200">
                <a:solidFill>
                  <a:schemeClr val="tx1"/>
                </a:solidFill>
                <a:latin typeface="+mn-lt"/>
                <a:ea typeface="+mn-ea"/>
                <a:cs typeface="+mn-cs"/>
              </a:defRPr>
            </a:lvl3pPr>
            <a:lvl4pPr marL="1371600" indent="0" algn="ctr" rtl="0" eaLnBrk="1" latinLnBrk="0" hangingPunct="1">
              <a:spcBef>
                <a:spcPct val="20000"/>
              </a:spcBef>
              <a:buClr>
                <a:schemeClr val="tx1"/>
              </a:buClr>
              <a:buSzPct val="100000"/>
              <a:buFont typeface="Wingdings 3"/>
              <a:buNone/>
              <a:defRPr kumimoji="0" sz="2000" kern="1200">
                <a:solidFill>
                  <a:schemeClr val="tx1"/>
                </a:solidFill>
                <a:latin typeface="+mn-lt"/>
                <a:ea typeface="+mn-ea"/>
                <a:cs typeface="+mn-cs"/>
              </a:defRPr>
            </a:lvl4pPr>
            <a:lvl5pPr marL="1828800" indent="0" algn="ctr" rtl="0" eaLnBrk="1" latinLnBrk="0" hangingPunct="1">
              <a:spcBef>
                <a:spcPct val="20000"/>
              </a:spcBef>
              <a:buClr>
                <a:schemeClr val="tx1"/>
              </a:buClr>
              <a:buFont typeface="Wingdings 2"/>
              <a:buNone/>
              <a:defRPr kumimoji="0" sz="2000" kern="1200">
                <a:solidFill>
                  <a:schemeClr val="tx1"/>
                </a:solidFill>
                <a:latin typeface="+mn-lt"/>
                <a:ea typeface="+mn-ea"/>
                <a:cs typeface="+mn-cs"/>
              </a:defRPr>
            </a:lvl5pPr>
            <a:lvl6pPr marL="2286000" indent="0" algn="ctr" rtl="0" eaLnBrk="1" latinLnBrk="0" hangingPunct="1">
              <a:spcBef>
                <a:spcPct val="20000"/>
              </a:spcBef>
              <a:buClr>
                <a:schemeClr val="tx1"/>
              </a:buClr>
              <a:buFont typeface="Wingdings 3"/>
              <a:buNone/>
              <a:defRPr kumimoji="0" sz="1800" kern="1200">
                <a:solidFill>
                  <a:schemeClr val="tx1"/>
                </a:solidFill>
                <a:latin typeface="+mn-lt"/>
                <a:ea typeface="+mn-ea"/>
                <a:cs typeface="+mn-cs"/>
              </a:defRPr>
            </a:lvl6pPr>
            <a:lvl7pPr marL="2743200" indent="0" algn="ctr" rtl="0" eaLnBrk="1" latinLnBrk="0" hangingPunct="1">
              <a:spcBef>
                <a:spcPct val="20000"/>
              </a:spcBef>
              <a:buClr>
                <a:schemeClr val="tx1"/>
              </a:buClr>
              <a:buFont typeface="Wingdings 2"/>
              <a:buNone/>
              <a:defRPr kumimoji="0" sz="1600" kern="1200">
                <a:solidFill>
                  <a:schemeClr val="tx1"/>
                </a:solidFill>
                <a:latin typeface="+mn-lt"/>
                <a:ea typeface="+mn-ea"/>
                <a:cs typeface="+mn-cs"/>
              </a:defRPr>
            </a:lvl7pPr>
            <a:lvl8pPr marL="3200400" indent="0" algn="ctr" rtl="0" eaLnBrk="1" latinLnBrk="0" hangingPunct="1">
              <a:spcBef>
                <a:spcPct val="20000"/>
              </a:spcBef>
              <a:buClr>
                <a:schemeClr val="tx1"/>
              </a:buClr>
              <a:buFont typeface="Wingdings 2"/>
              <a:buNone/>
              <a:defRPr kumimoji="0" sz="1400" kern="1200">
                <a:solidFill>
                  <a:schemeClr val="tx1"/>
                </a:solidFill>
                <a:latin typeface="+mn-lt"/>
                <a:ea typeface="+mn-ea"/>
                <a:cs typeface="+mn-cs"/>
              </a:defRPr>
            </a:lvl8pPr>
            <a:lvl9pPr marL="3657600" indent="0" algn="ctr" rtl="0" eaLnBrk="1" latinLnBrk="0" hangingPunct="1">
              <a:spcBef>
                <a:spcPct val="20000"/>
              </a:spcBef>
              <a:buClr>
                <a:schemeClr val="tx1"/>
              </a:buClr>
              <a:buFont typeface="Wingdings 2"/>
              <a:buNone/>
              <a:defRPr kumimoji="0" sz="1400" kern="1200" baseline="0">
                <a:solidFill>
                  <a:schemeClr val="tx1"/>
                </a:solidFill>
                <a:latin typeface="+mn-lt"/>
                <a:ea typeface="+mn-ea"/>
                <a:cs typeface="+mn-cs"/>
              </a:defRPr>
            </a:lvl9pPr>
          </a:lstStyle>
          <a:p>
            <a:pPr algn="just"/>
            <a:r>
              <a:rPr lang="ru-RU" sz="2200" dirty="0" err="1" smtClean="0"/>
              <a:t>Вядома</a:t>
            </a:r>
            <a:r>
              <a:rPr lang="ru-RU" sz="2200" dirty="0"/>
              <a:t>, </a:t>
            </a:r>
            <a:r>
              <a:rPr lang="ru-RU" sz="2200" dirty="0" err="1"/>
              <a:t>што</a:t>
            </a:r>
            <a:r>
              <a:rPr lang="ru-RU" sz="2200" dirty="0"/>
              <a:t> </a:t>
            </a:r>
            <a:r>
              <a:rPr lang="ru-RU" sz="2200" dirty="0" err="1" smtClean="0"/>
              <a:t>кнігі</a:t>
            </a:r>
            <a:r>
              <a:rPr lang="ru-RU" sz="2200" dirty="0" smtClean="0"/>
              <a:t> «</a:t>
            </a:r>
            <a:r>
              <a:rPr lang="ru-RU" sz="2200" dirty="0" err="1" smtClean="0"/>
              <a:t>Выхад</a:t>
            </a:r>
            <a:r>
              <a:rPr lang="ru-RU" sz="2200" dirty="0"/>
              <a:t>» і «</a:t>
            </a:r>
            <a:r>
              <a:rPr lang="ru-RU" sz="2200" dirty="0" err="1"/>
              <a:t>Левіт</a:t>
            </a:r>
            <a:r>
              <a:rPr lang="ru-RU" sz="2200" dirty="0"/>
              <a:t>» </a:t>
            </a:r>
            <a:r>
              <a:rPr lang="ru-RU" sz="2200" dirty="0" err="1"/>
              <a:t>выйшлі</a:t>
            </a:r>
            <a:r>
              <a:rPr lang="ru-RU" sz="2200" dirty="0"/>
              <a:t> ў </a:t>
            </a:r>
            <a:r>
              <a:rPr lang="ru-RU" sz="2200" dirty="0" smtClean="0"/>
              <a:t>1519 г., </a:t>
            </a:r>
            <a:r>
              <a:rPr lang="ru-RU" sz="2200" dirty="0" err="1" smtClean="0"/>
              <a:t>аднак</a:t>
            </a:r>
            <a:r>
              <a:rPr lang="ru-RU" sz="2200" dirty="0" smtClean="0"/>
              <a:t>, </a:t>
            </a:r>
            <a:r>
              <a:rPr lang="ru-RU" sz="2200" dirty="0"/>
              <a:t>у </a:t>
            </a:r>
            <a:r>
              <a:rPr lang="ru-RU" sz="2200" dirty="0" err="1"/>
              <a:t>адрозненне</a:t>
            </a:r>
            <a:r>
              <a:rPr lang="ru-RU" sz="2200" dirty="0"/>
              <a:t> ад </a:t>
            </a:r>
            <a:r>
              <a:rPr lang="ru-RU" sz="2200" dirty="0" err="1"/>
              <a:t>папярэдніх</a:t>
            </a:r>
            <a:r>
              <a:rPr lang="ru-RU" sz="2200" dirty="0"/>
              <a:t> </a:t>
            </a:r>
            <a:r>
              <a:rPr lang="ru-RU" sz="2200" dirty="0" err="1"/>
              <a:t>выданняў</a:t>
            </a:r>
            <a:r>
              <a:rPr lang="ru-RU" sz="2200" dirty="0"/>
              <a:t> </a:t>
            </a:r>
            <a:r>
              <a:rPr lang="ru-RU" sz="2200" dirty="0" smtClean="0"/>
              <a:t>Скарыны, </a:t>
            </a:r>
            <a:r>
              <a:rPr lang="ru-RU" sz="2200" dirty="0" err="1"/>
              <a:t>яны</a:t>
            </a:r>
            <a:r>
              <a:rPr lang="ru-RU" sz="2200" dirty="0"/>
              <a:t> не </a:t>
            </a:r>
            <a:r>
              <a:rPr lang="ru-RU" sz="2200" dirty="0" err="1"/>
              <a:t>маюць</a:t>
            </a:r>
            <a:r>
              <a:rPr lang="ru-RU" sz="2200" dirty="0"/>
              <a:t> </a:t>
            </a:r>
            <a:r>
              <a:rPr lang="ru-RU" sz="2200" dirty="0" err="1"/>
              <a:t>дакладнай</a:t>
            </a:r>
            <a:r>
              <a:rPr lang="ru-RU" sz="2200" dirty="0"/>
              <a:t> даты. </a:t>
            </a:r>
            <a:r>
              <a:rPr lang="ru-RU" sz="2200" dirty="0" err="1"/>
              <a:t>Наяўнасць</a:t>
            </a:r>
            <a:r>
              <a:rPr lang="ru-RU" sz="2200" dirty="0"/>
              <a:t> у </a:t>
            </a:r>
            <a:r>
              <a:rPr lang="ru-RU" sz="2200" dirty="0" err="1"/>
              <a:t>гэтых</a:t>
            </a:r>
            <a:r>
              <a:rPr lang="ru-RU" sz="2200" dirty="0"/>
              <a:t> </a:t>
            </a:r>
            <a:r>
              <a:rPr lang="ru-RU" sz="2200" dirty="0" err="1"/>
              <a:t>кнігах</a:t>
            </a:r>
            <a:r>
              <a:rPr lang="ru-RU" sz="2200" dirty="0"/>
              <a:t> двух розных </a:t>
            </a:r>
            <a:r>
              <a:rPr lang="ru-RU" sz="2200" dirty="0" err="1"/>
              <a:t>адбіткаў</a:t>
            </a:r>
            <a:r>
              <a:rPr lang="ru-RU" sz="2200" dirty="0"/>
              <a:t> з </a:t>
            </a:r>
            <a:r>
              <a:rPr lang="ru-RU" sz="2200" dirty="0" err="1"/>
              <a:t>адной</a:t>
            </a:r>
            <a:r>
              <a:rPr lang="ru-RU" sz="2200" dirty="0"/>
              <a:t> </a:t>
            </a:r>
            <a:r>
              <a:rPr lang="ru-RU" sz="2200" dirty="0" err="1"/>
              <a:t>дошкі</a:t>
            </a:r>
            <a:r>
              <a:rPr lang="ru-RU" sz="2200" dirty="0"/>
              <a:t> </a:t>
            </a:r>
            <a:r>
              <a:rPr lang="ru-RU" sz="2200" dirty="0" err="1"/>
              <a:t>дазваляе</a:t>
            </a:r>
            <a:r>
              <a:rPr lang="ru-RU" sz="2200" dirty="0"/>
              <a:t> </a:t>
            </a:r>
            <a:r>
              <a:rPr lang="ru-RU" sz="2200" dirty="0" err="1"/>
              <a:t>судзіць</a:t>
            </a:r>
            <a:r>
              <a:rPr lang="ru-RU" sz="2200" dirty="0"/>
              <a:t>, </a:t>
            </a:r>
            <a:r>
              <a:rPr lang="ru-RU" sz="2200" dirty="0" err="1"/>
              <a:t>што</a:t>
            </a:r>
            <a:r>
              <a:rPr lang="ru-RU" sz="2200" dirty="0"/>
              <a:t> «</a:t>
            </a:r>
            <a:r>
              <a:rPr lang="ru-RU" sz="2200" dirty="0" err="1"/>
              <a:t>Левіт</a:t>
            </a:r>
            <a:r>
              <a:rPr lang="ru-RU" sz="2200" dirty="0"/>
              <a:t>» </a:t>
            </a:r>
            <a:r>
              <a:rPr lang="ru-RU" sz="2200" dirty="0" err="1"/>
              <a:t>выйшаў</a:t>
            </a:r>
            <a:r>
              <a:rPr lang="ru-RU" sz="2200" dirty="0"/>
              <a:t> </a:t>
            </a:r>
            <a:r>
              <a:rPr lang="ru-RU" sz="2200" dirty="0" err="1"/>
              <a:t>пазней</a:t>
            </a:r>
            <a:r>
              <a:rPr lang="ru-RU" sz="2200" dirty="0"/>
              <a:t> </a:t>
            </a:r>
            <a:r>
              <a:rPr lang="ru-RU" sz="2200" dirty="0" smtClean="0"/>
              <a:t>«</a:t>
            </a:r>
            <a:r>
              <a:rPr lang="ru-RU" sz="2200" dirty="0" err="1" smtClean="0"/>
              <a:t>Выхаду</a:t>
            </a:r>
            <a:r>
              <a:rPr lang="ru-RU" sz="2200" dirty="0" smtClean="0"/>
              <a:t>».</a:t>
            </a:r>
            <a:endParaRPr lang="ru-RU" sz="2200" dirty="0"/>
          </a:p>
        </p:txBody>
      </p:sp>
    </p:spTree>
    <p:extLst>
      <p:ext uri="{BB962C8B-B14F-4D97-AF65-F5344CB8AC3E}">
        <p14:creationId xmlns="" xmlns:p14="http://schemas.microsoft.com/office/powerpoint/2010/main" val="46873694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0" y="3429000"/>
            <a:ext cx="9144000" cy="3410346"/>
          </a:xfrm>
        </p:spPr>
        <p:txBody>
          <a:bodyPr>
            <a:normAutofit fontScale="92500" lnSpcReduction="20000"/>
          </a:bodyPr>
          <a:lstStyle/>
          <a:p>
            <a:r>
              <a:rPr lang="ru-RU" b="1" dirty="0">
                <a:solidFill>
                  <a:schemeClr val="accent1"/>
                </a:solidFill>
                <a:ea typeface="Calibri"/>
              </a:rPr>
              <a:t>«</a:t>
            </a:r>
            <a:r>
              <a:rPr lang="ru-RU" b="1" dirty="0" err="1" smtClean="0">
                <a:solidFill>
                  <a:schemeClr val="accent1"/>
                </a:solidFill>
                <a:ea typeface="Calibri"/>
              </a:rPr>
              <a:t>Взоръ</a:t>
            </a:r>
            <a:r>
              <a:rPr lang="ru-RU" b="1" dirty="0" smtClean="0">
                <a:solidFill>
                  <a:schemeClr val="accent1"/>
                </a:solidFill>
                <a:ea typeface="Calibri"/>
              </a:rPr>
              <a:t> </a:t>
            </a:r>
            <a:r>
              <a:rPr lang="ru-RU" b="1" dirty="0">
                <a:solidFill>
                  <a:schemeClr val="accent1"/>
                </a:solidFill>
                <a:ea typeface="Calibri"/>
              </a:rPr>
              <a:t>стола на нем же </a:t>
            </a:r>
            <a:r>
              <a:rPr lang="ru-RU" b="1" dirty="0" err="1">
                <a:solidFill>
                  <a:schemeClr val="accent1"/>
                </a:solidFill>
                <a:ea typeface="Calibri"/>
              </a:rPr>
              <a:t>бе</a:t>
            </a:r>
            <a:r>
              <a:rPr lang="ru-RU" b="1" dirty="0">
                <a:solidFill>
                  <a:schemeClr val="accent1"/>
                </a:solidFill>
                <a:ea typeface="Calibri"/>
              </a:rPr>
              <a:t> </a:t>
            </a:r>
            <a:r>
              <a:rPr lang="ru-RU" b="1" dirty="0" err="1" smtClean="0">
                <a:solidFill>
                  <a:schemeClr val="accent1"/>
                </a:solidFill>
                <a:ea typeface="Calibri"/>
              </a:rPr>
              <a:t>хлебъ</a:t>
            </a:r>
            <a:r>
              <a:rPr lang="ru-RU" b="1" dirty="0" smtClean="0">
                <a:solidFill>
                  <a:schemeClr val="accent1"/>
                </a:solidFill>
                <a:ea typeface="Calibri"/>
              </a:rPr>
              <a:t> </a:t>
            </a:r>
            <a:r>
              <a:rPr lang="ru-RU" b="1" dirty="0" err="1">
                <a:solidFill>
                  <a:schemeClr val="accent1"/>
                </a:solidFill>
                <a:ea typeface="Calibri"/>
              </a:rPr>
              <a:t>посвященный</a:t>
            </a:r>
            <a:r>
              <a:rPr lang="ru-RU" b="1" dirty="0" smtClean="0">
                <a:solidFill>
                  <a:schemeClr val="accent1"/>
                </a:solidFill>
                <a:ea typeface="Calibri"/>
              </a:rPr>
              <a:t>» («</a:t>
            </a:r>
            <a:r>
              <a:rPr lang="ru-RU" b="1" dirty="0" err="1" smtClean="0">
                <a:solidFill>
                  <a:schemeClr val="accent1"/>
                </a:solidFill>
                <a:ea typeface="Calibri"/>
              </a:rPr>
              <a:t>Выява</a:t>
            </a:r>
            <a:r>
              <a:rPr lang="ru-RU" b="1" dirty="0" smtClean="0">
                <a:solidFill>
                  <a:schemeClr val="accent1"/>
                </a:solidFill>
                <a:ea typeface="Calibri"/>
              </a:rPr>
              <a:t> стала»).</a:t>
            </a:r>
            <a:r>
              <a:rPr lang="ru-RU" dirty="0" smtClean="0">
                <a:ea typeface="Calibri"/>
              </a:rPr>
              <a:t> </a:t>
            </a:r>
            <a:r>
              <a:rPr lang="ru-RU" dirty="0" err="1" smtClean="0">
                <a:ea typeface="Calibri"/>
              </a:rPr>
              <a:t>Ліст</a:t>
            </a:r>
            <a:r>
              <a:rPr lang="ru-RU" dirty="0" smtClean="0">
                <a:ea typeface="Calibri"/>
              </a:rPr>
              <a:t> 46б </a:t>
            </a:r>
            <a:r>
              <a:rPr lang="ru-RU" dirty="0" err="1" smtClean="0">
                <a:ea typeface="Calibri"/>
              </a:rPr>
              <a:t>кнігі</a:t>
            </a:r>
            <a:r>
              <a:rPr lang="ru-RU" dirty="0" smtClean="0">
                <a:ea typeface="Calibri"/>
              </a:rPr>
              <a:t> «</a:t>
            </a:r>
            <a:r>
              <a:rPr lang="ru-RU" dirty="0" err="1" smtClean="0">
                <a:ea typeface="Calibri"/>
              </a:rPr>
              <a:t>Выхад</a:t>
            </a:r>
            <a:r>
              <a:rPr lang="ru-RU" dirty="0">
                <a:ea typeface="Calibri"/>
              </a:rPr>
              <a:t>». 104х104 мм. </a:t>
            </a:r>
            <a:r>
              <a:rPr lang="ru-RU" dirty="0" err="1" smtClean="0">
                <a:ea typeface="Calibri"/>
              </a:rPr>
              <a:t>Пазалочаны</a:t>
            </a:r>
            <a:r>
              <a:rPr lang="ru-RU" dirty="0" smtClean="0">
                <a:ea typeface="Calibri"/>
              </a:rPr>
              <a:t> стол з </a:t>
            </a:r>
            <a:r>
              <a:rPr lang="ru-RU" dirty="0" err="1" smtClean="0">
                <a:ea typeface="Calibri"/>
              </a:rPr>
              <a:t>залатым</a:t>
            </a:r>
            <a:r>
              <a:rPr lang="ru-RU" dirty="0" smtClean="0">
                <a:ea typeface="Calibri"/>
              </a:rPr>
              <a:t> </a:t>
            </a:r>
            <a:r>
              <a:rPr lang="ru-RU" dirty="0" err="1" smtClean="0">
                <a:ea typeface="Calibri"/>
              </a:rPr>
              <a:t>вянцом</a:t>
            </a:r>
            <a:r>
              <a:rPr lang="ru-RU" dirty="0" smtClean="0">
                <a:ea typeface="Calibri"/>
              </a:rPr>
              <a:t>. Па </a:t>
            </a:r>
            <a:r>
              <a:rPr lang="ru-RU" dirty="0" err="1" smtClean="0">
                <a:ea typeface="Calibri"/>
              </a:rPr>
              <a:t>вуглах</a:t>
            </a:r>
            <a:r>
              <a:rPr lang="ru-RU" dirty="0" smtClean="0">
                <a:ea typeface="Calibri"/>
              </a:rPr>
              <a:t> стала – </a:t>
            </a:r>
            <a:r>
              <a:rPr lang="ru-RU" dirty="0" err="1" smtClean="0">
                <a:ea typeface="Calibri"/>
              </a:rPr>
              <a:t>залатыя</a:t>
            </a:r>
            <a:r>
              <a:rPr lang="ru-RU" dirty="0" smtClean="0">
                <a:ea typeface="Calibri"/>
              </a:rPr>
              <a:t> </a:t>
            </a:r>
            <a:r>
              <a:rPr lang="ru-RU" dirty="0" err="1" smtClean="0">
                <a:ea typeface="Calibri"/>
              </a:rPr>
              <a:t>кольцы</a:t>
            </a:r>
            <a:r>
              <a:rPr lang="ru-RU" dirty="0" smtClean="0">
                <a:ea typeface="Calibri"/>
              </a:rPr>
              <a:t> для </a:t>
            </a:r>
            <a:r>
              <a:rPr lang="ru-RU" dirty="0" err="1" smtClean="0">
                <a:ea typeface="Calibri"/>
              </a:rPr>
              <a:t>яго</a:t>
            </a:r>
            <a:r>
              <a:rPr lang="ru-RU" dirty="0" smtClean="0">
                <a:ea typeface="Calibri"/>
              </a:rPr>
              <a:t> </a:t>
            </a:r>
            <a:r>
              <a:rPr lang="ru-RU" dirty="0" err="1" smtClean="0">
                <a:ea typeface="Calibri"/>
              </a:rPr>
              <a:t>пераноскі</a:t>
            </a:r>
            <a:r>
              <a:rPr lang="ru-RU" dirty="0">
                <a:ea typeface="Calibri"/>
              </a:rPr>
              <a:t>. </a:t>
            </a:r>
            <a:r>
              <a:rPr lang="ru-RU" dirty="0" smtClean="0">
                <a:ea typeface="Calibri"/>
              </a:rPr>
              <a:t>Стол </a:t>
            </a:r>
            <a:r>
              <a:rPr lang="ru-RU" dirty="0" err="1" smtClean="0">
                <a:ea typeface="Calibri"/>
              </a:rPr>
              <a:t>багата</a:t>
            </a:r>
            <a:r>
              <a:rPr lang="ru-RU" dirty="0" smtClean="0">
                <a:ea typeface="Calibri"/>
              </a:rPr>
              <a:t> </a:t>
            </a:r>
            <a:r>
              <a:rPr lang="ru-RU" dirty="0" err="1" smtClean="0">
                <a:ea typeface="Calibri"/>
              </a:rPr>
              <a:t>арнаментаваны</a:t>
            </a:r>
            <a:r>
              <a:rPr lang="ru-RU" dirty="0" smtClean="0">
                <a:ea typeface="Calibri"/>
              </a:rPr>
              <a:t>, </a:t>
            </a:r>
            <a:r>
              <a:rPr lang="ru-RU" dirty="0" err="1" smtClean="0">
                <a:ea typeface="Calibri"/>
              </a:rPr>
              <a:t>чатырохвугольнай</a:t>
            </a:r>
            <a:r>
              <a:rPr lang="ru-RU" dirty="0" smtClean="0">
                <a:ea typeface="Calibri"/>
              </a:rPr>
              <a:t> </a:t>
            </a:r>
            <a:r>
              <a:rPr lang="ru-RU" dirty="0">
                <a:ea typeface="Calibri"/>
              </a:rPr>
              <a:t>формы з </a:t>
            </a:r>
            <a:r>
              <a:rPr lang="ru-RU" dirty="0" err="1">
                <a:ea typeface="Calibri"/>
              </a:rPr>
              <a:t>хлябамі</a:t>
            </a:r>
            <a:r>
              <a:rPr lang="ru-RU" dirty="0">
                <a:ea typeface="Calibri"/>
              </a:rPr>
              <a:t>, на </a:t>
            </a:r>
            <a:r>
              <a:rPr lang="ru-RU" dirty="0" err="1">
                <a:ea typeface="Calibri"/>
              </a:rPr>
              <a:t>якіх</a:t>
            </a:r>
            <a:r>
              <a:rPr lang="ru-RU" dirty="0">
                <a:ea typeface="Calibri"/>
              </a:rPr>
              <a:t> </a:t>
            </a:r>
            <a:r>
              <a:rPr lang="ru-RU" dirty="0" err="1">
                <a:ea typeface="Calibri"/>
              </a:rPr>
              <a:t>стаяць</a:t>
            </a:r>
            <a:r>
              <a:rPr lang="ru-RU" dirty="0">
                <a:ea typeface="Calibri"/>
              </a:rPr>
              <a:t> вазоны з </a:t>
            </a:r>
            <a:r>
              <a:rPr lang="ru-RU" dirty="0" err="1">
                <a:ea typeface="Calibri"/>
              </a:rPr>
              <a:t>кветкамі</a:t>
            </a:r>
            <a:r>
              <a:rPr lang="ru-RU" dirty="0">
                <a:ea typeface="Calibri"/>
              </a:rPr>
              <a:t>. </a:t>
            </a:r>
            <a:r>
              <a:rPr lang="ru-RU" dirty="0" err="1">
                <a:ea typeface="Calibri"/>
              </a:rPr>
              <a:t>Ілюстрацыя</a:t>
            </a:r>
            <a:r>
              <a:rPr lang="ru-RU" dirty="0">
                <a:ea typeface="Calibri"/>
              </a:rPr>
              <a:t> </a:t>
            </a:r>
            <a:r>
              <a:rPr lang="ru-RU" dirty="0" err="1">
                <a:ea typeface="Calibri"/>
              </a:rPr>
              <a:t>вылучаецца</a:t>
            </a:r>
            <a:r>
              <a:rPr lang="ru-RU" dirty="0">
                <a:ea typeface="Calibri"/>
              </a:rPr>
              <a:t> </a:t>
            </a:r>
            <a:r>
              <a:rPr lang="ru-RU" dirty="0" err="1">
                <a:ea typeface="Calibri"/>
              </a:rPr>
              <a:t>багатай</a:t>
            </a:r>
            <a:r>
              <a:rPr lang="ru-RU" dirty="0">
                <a:ea typeface="Calibri"/>
              </a:rPr>
              <a:t> </a:t>
            </a:r>
            <a:r>
              <a:rPr lang="ru-RU" dirty="0" err="1">
                <a:ea typeface="Calibri"/>
              </a:rPr>
              <a:t>дэкаратыўнасцю</a:t>
            </a:r>
            <a:r>
              <a:rPr lang="ru-RU" dirty="0">
                <a:ea typeface="Calibri"/>
              </a:rPr>
              <a:t>, </a:t>
            </a:r>
            <a:r>
              <a:rPr lang="ru-RU" dirty="0" err="1" smtClean="0">
                <a:ea typeface="Calibri"/>
              </a:rPr>
              <a:t>бездакорным</a:t>
            </a:r>
            <a:r>
              <a:rPr lang="ru-RU" dirty="0" smtClean="0">
                <a:ea typeface="Calibri"/>
              </a:rPr>
              <a:t> </a:t>
            </a:r>
            <a:r>
              <a:rPr lang="ru-RU" dirty="0" err="1" smtClean="0">
                <a:ea typeface="Calibri"/>
              </a:rPr>
              <a:t>выкананнем</a:t>
            </a:r>
            <a:r>
              <a:rPr lang="ru-RU" dirty="0" smtClean="0">
                <a:ea typeface="Calibri"/>
              </a:rPr>
              <a:t>, </a:t>
            </a:r>
            <a:r>
              <a:rPr lang="ru-RU" dirty="0" err="1" smtClean="0">
                <a:ea typeface="Calibri"/>
              </a:rPr>
              <a:t>упэўненасцю</a:t>
            </a:r>
            <a:r>
              <a:rPr lang="ru-RU" dirty="0" smtClean="0">
                <a:ea typeface="Calibri"/>
              </a:rPr>
              <a:t> </a:t>
            </a:r>
            <a:r>
              <a:rPr lang="ru-RU" dirty="0" err="1">
                <a:ea typeface="Calibri"/>
              </a:rPr>
              <a:t>перспектывы</a:t>
            </a:r>
            <a:r>
              <a:rPr lang="ru-RU" dirty="0">
                <a:ea typeface="Calibri"/>
              </a:rPr>
              <a:t>. Форма </a:t>
            </a:r>
            <a:r>
              <a:rPr lang="ru-RU" dirty="0" err="1">
                <a:ea typeface="Calibri"/>
              </a:rPr>
              <a:t>мадэлюецца</a:t>
            </a:r>
            <a:r>
              <a:rPr lang="ru-RU" dirty="0">
                <a:ea typeface="Calibri"/>
              </a:rPr>
              <a:t> </a:t>
            </a:r>
            <a:r>
              <a:rPr lang="ru-RU" dirty="0" err="1">
                <a:ea typeface="Calibri"/>
              </a:rPr>
              <a:t>гарызантальнымі</a:t>
            </a:r>
            <a:r>
              <a:rPr lang="ru-RU" dirty="0">
                <a:ea typeface="Calibri"/>
              </a:rPr>
              <a:t> і </a:t>
            </a:r>
            <a:r>
              <a:rPr lang="ru-RU" dirty="0" err="1">
                <a:ea typeface="Calibri"/>
              </a:rPr>
              <a:t>вертыкальнымі</a:t>
            </a:r>
            <a:r>
              <a:rPr lang="ru-RU" dirty="0">
                <a:ea typeface="Calibri"/>
              </a:rPr>
              <a:t> </a:t>
            </a:r>
            <a:r>
              <a:rPr lang="ru-RU" dirty="0" err="1">
                <a:ea typeface="Calibri"/>
              </a:rPr>
              <a:t>рыскамі</a:t>
            </a:r>
            <a:r>
              <a:rPr lang="ru-RU" dirty="0">
                <a:ea typeface="Calibri"/>
              </a:rPr>
              <a:t>. </a:t>
            </a:r>
            <a:r>
              <a:rPr lang="ru-RU" dirty="0" err="1">
                <a:ea typeface="Calibri"/>
              </a:rPr>
              <a:t>Ва</a:t>
            </a:r>
            <a:r>
              <a:rPr lang="ru-RU" dirty="0">
                <a:ea typeface="Calibri"/>
              </a:rPr>
              <a:t> </a:t>
            </a:r>
            <a:r>
              <a:rPr lang="ru-RU" dirty="0" err="1">
                <a:ea typeface="Calibri"/>
              </a:rPr>
              <a:t>ўсіх</a:t>
            </a:r>
            <a:r>
              <a:rPr lang="ru-RU" dirty="0">
                <a:ea typeface="Calibri"/>
              </a:rPr>
              <a:t> </a:t>
            </a:r>
            <a:r>
              <a:rPr lang="ru-RU" dirty="0" err="1">
                <a:ea typeface="Calibri"/>
              </a:rPr>
              <a:t>нямецкіх</a:t>
            </a:r>
            <a:r>
              <a:rPr lang="ru-RU" dirty="0">
                <a:ea typeface="Calibri"/>
              </a:rPr>
              <a:t> гравюрах </a:t>
            </a:r>
            <a:r>
              <a:rPr lang="ru-RU" dirty="0" err="1">
                <a:ea typeface="Calibri"/>
              </a:rPr>
              <a:t>хлябы</a:t>
            </a:r>
            <a:r>
              <a:rPr lang="ru-RU" dirty="0">
                <a:ea typeface="Calibri"/>
              </a:rPr>
              <a:t> </a:t>
            </a:r>
            <a:r>
              <a:rPr lang="ru-RU" dirty="0" err="1" smtClean="0">
                <a:ea typeface="Calibri"/>
              </a:rPr>
              <a:t>чатырохвугольнай</a:t>
            </a:r>
            <a:r>
              <a:rPr lang="ru-RU" dirty="0" smtClean="0">
                <a:ea typeface="Calibri"/>
              </a:rPr>
              <a:t> </a:t>
            </a:r>
            <a:r>
              <a:rPr lang="ru-RU" dirty="0">
                <a:ea typeface="Calibri"/>
              </a:rPr>
              <a:t>формы, а ў Скарыны </a:t>
            </a:r>
            <a:r>
              <a:rPr lang="ru-RU" dirty="0" smtClean="0">
                <a:ea typeface="Calibri"/>
                <a:sym typeface="Symbol"/>
              </a:rPr>
              <a:t></a:t>
            </a:r>
            <a:r>
              <a:rPr lang="ru-RU" dirty="0" smtClean="0">
                <a:ea typeface="Calibri"/>
              </a:rPr>
              <a:t> </a:t>
            </a:r>
            <a:r>
              <a:rPr lang="ru-RU" dirty="0" err="1">
                <a:ea typeface="Calibri"/>
              </a:rPr>
              <a:t>круглыя</a:t>
            </a:r>
            <a:r>
              <a:rPr lang="ru-RU" dirty="0">
                <a:ea typeface="Calibri"/>
              </a:rPr>
              <a:t>, </a:t>
            </a:r>
            <a:r>
              <a:rPr lang="ru-RU" dirty="0" err="1">
                <a:ea typeface="Calibri"/>
              </a:rPr>
              <a:t>што</a:t>
            </a:r>
            <a:r>
              <a:rPr lang="ru-RU" dirty="0">
                <a:ea typeface="Calibri"/>
              </a:rPr>
              <a:t> </a:t>
            </a:r>
            <a:r>
              <a:rPr lang="ru-RU" dirty="0" err="1">
                <a:ea typeface="Calibri"/>
              </a:rPr>
              <a:t>адпавядае</a:t>
            </a:r>
            <a:r>
              <a:rPr lang="ru-RU" dirty="0">
                <a:ea typeface="Calibri"/>
              </a:rPr>
              <a:t> </a:t>
            </a:r>
            <a:r>
              <a:rPr lang="ru-RU" dirty="0" err="1">
                <a:ea typeface="Calibri"/>
              </a:rPr>
              <a:t>славянскай</a:t>
            </a:r>
            <a:r>
              <a:rPr lang="ru-RU" dirty="0">
                <a:ea typeface="Calibri"/>
              </a:rPr>
              <a:t> </a:t>
            </a:r>
            <a:r>
              <a:rPr lang="ru-RU" dirty="0" err="1">
                <a:ea typeface="Calibri"/>
              </a:rPr>
              <a:t>традыцыі</a:t>
            </a:r>
            <a:r>
              <a:rPr lang="ru-RU" dirty="0" smtClean="0">
                <a:ea typeface="Calibri"/>
              </a:rPr>
              <a:t>.</a:t>
            </a:r>
            <a:endParaRPr lang="ru-RU" dirty="0"/>
          </a:p>
        </p:txBody>
      </p:sp>
      <p:pic>
        <p:nvPicPr>
          <p:cNvPr id="48130" name="Picture 2" descr="D:\майкевич ю\проекты\скорина\гравюры\Image-21.jpg"/>
          <p:cNvPicPr>
            <a:picLocks noChangeAspect="1" noChangeArrowheads="1"/>
          </p:cNvPicPr>
          <p:nvPr/>
        </p:nvPicPr>
        <p:blipFill rotWithShape="1">
          <a:blip r:embed="rId2">
            <a:extLst>
              <a:ext uri="{28A0092B-C50C-407E-A947-70E740481C1C}">
                <a14:useLocalDpi xmlns="" xmlns:a14="http://schemas.microsoft.com/office/drawing/2010/main" val="0"/>
              </a:ext>
            </a:extLst>
          </a:blip>
          <a:srcRect l="2174" t="4410" r="3192" b="2847"/>
          <a:stretch/>
        </p:blipFill>
        <p:spPr bwMode="auto">
          <a:xfrm>
            <a:off x="2987824" y="-11299"/>
            <a:ext cx="3273648" cy="346328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46873694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0" y="3294582"/>
            <a:ext cx="9036496" cy="3544763"/>
          </a:xfrm>
        </p:spPr>
        <p:txBody>
          <a:bodyPr>
            <a:normAutofit fontScale="92500" lnSpcReduction="20000"/>
          </a:bodyPr>
          <a:lstStyle/>
          <a:p>
            <a:r>
              <a:rPr lang="ru-RU" b="1" dirty="0">
                <a:solidFill>
                  <a:schemeClr val="accent1"/>
                </a:solidFill>
                <a:ea typeface="Calibri"/>
              </a:rPr>
              <a:t>«</a:t>
            </a:r>
            <a:r>
              <a:rPr lang="ru-RU" b="1" dirty="0" err="1">
                <a:solidFill>
                  <a:schemeClr val="accent1"/>
                </a:solidFill>
                <a:ea typeface="Calibri"/>
              </a:rPr>
              <a:t>Взоръ</a:t>
            </a:r>
            <a:r>
              <a:rPr lang="ru-RU" b="1" dirty="0">
                <a:solidFill>
                  <a:schemeClr val="accent1"/>
                </a:solidFill>
                <a:ea typeface="Calibri"/>
              </a:rPr>
              <a:t> моря или </a:t>
            </a:r>
            <a:r>
              <a:rPr lang="ru-RU" b="1" dirty="0" err="1">
                <a:solidFill>
                  <a:schemeClr val="accent1"/>
                </a:solidFill>
                <a:ea typeface="Calibri"/>
              </a:rPr>
              <a:t>умывальници</a:t>
            </a:r>
            <a:r>
              <a:rPr lang="ru-RU" b="1" dirty="0">
                <a:solidFill>
                  <a:schemeClr val="accent1"/>
                </a:solidFill>
                <a:ea typeface="Calibri"/>
              </a:rPr>
              <a:t> медяное</a:t>
            </a:r>
            <a:r>
              <a:rPr lang="ru-RU" b="1" dirty="0" smtClean="0">
                <a:solidFill>
                  <a:schemeClr val="accent1"/>
                </a:solidFill>
                <a:ea typeface="Calibri"/>
              </a:rPr>
              <a:t>» («</a:t>
            </a:r>
            <a:r>
              <a:rPr lang="ru-RU" b="1" dirty="0" err="1" smtClean="0">
                <a:solidFill>
                  <a:schemeClr val="accent1"/>
                </a:solidFill>
                <a:ea typeface="Calibri"/>
              </a:rPr>
              <a:t>Выява</a:t>
            </a:r>
            <a:r>
              <a:rPr lang="ru-RU" b="1" dirty="0" smtClean="0">
                <a:solidFill>
                  <a:schemeClr val="accent1"/>
                </a:solidFill>
                <a:ea typeface="Calibri"/>
              </a:rPr>
              <a:t> мора»). </a:t>
            </a:r>
            <a:r>
              <a:rPr lang="ru-RU" dirty="0" err="1" smtClean="0">
                <a:ea typeface="Calibri"/>
              </a:rPr>
              <a:t>Ліст</a:t>
            </a:r>
            <a:r>
              <a:rPr lang="ru-RU" dirty="0" smtClean="0">
                <a:ea typeface="Calibri"/>
              </a:rPr>
              <a:t> 139 </a:t>
            </a:r>
            <a:r>
              <a:rPr lang="ru-RU" dirty="0" err="1" smtClean="0">
                <a:ea typeface="Calibri"/>
              </a:rPr>
              <a:t>трэцяй</a:t>
            </a:r>
            <a:r>
              <a:rPr lang="ru-RU" dirty="0" smtClean="0">
                <a:ea typeface="Calibri"/>
              </a:rPr>
              <a:t> «</a:t>
            </a:r>
            <a:r>
              <a:rPr lang="ru-RU" dirty="0" err="1" smtClean="0">
                <a:ea typeface="Calibri"/>
              </a:rPr>
              <a:t>Кнігі</a:t>
            </a:r>
            <a:r>
              <a:rPr lang="ru-RU" dirty="0" smtClean="0">
                <a:ea typeface="Calibri"/>
              </a:rPr>
              <a:t> </a:t>
            </a:r>
            <a:r>
              <a:rPr lang="ru-RU" dirty="0" err="1" smtClean="0">
                <a:ea typeface="Calibri"/>
              </a:rPr>
              <a:t>царстваў</a:t>
            </a:r>
            <a:r>
              <a:rPr lang="ru-RU" dirty="0">
                <a:ea typeface="Calibri"/>
              </a:rPr>
              <a:t>». 104,5х104 </a:t>
            </a:r>
            <a:r>
              <a:rPr lang="ru-RU" dirty="0" smtClean="0">
                <a:ea typeface="Calibri"/>
              </a:rPr>
              <a:t>мм. </a:t>
            </a:r>
            <a:r>
              <a:rPr lang="ru-RU" dirty="0" err="1" smtClean="0">
                <a:ea typeface="Calibri"/>
              </a:rPr>
              <a:t>Меднае</a:t>
            </a:r>
            <a:r>
              <a:rPr lang="ru-RU" dirty="0" smtClean="0">
                <a:ea typeface="Calibri"/>
              </a:rPr>
              <a:t> мора, </a:t>
            </a:r>
            <a:r>
              <a:rPr lang="ru-RU" dirty="0" err="1" smtClean="0">
                <a:ea typeface="Calibri"/>
              </a:rPr>
              <a:t>падобнае</a:t>
            </a:r>
            <a:r>
              <a:rPr lang="ru-RU" dirty="0" smtClean="0">
                <a:ea typeface="Calibri"/>
              </a:rPr>
              <a:t> на </a:t>
            </a:r>
            <a:r>
              <a:rPr lang="ru-RU" dirty="0" err="1" smtClean="0">
                <a:ea typeface="Calibri"/>
              </a:rPr>
              <a:t>кветку</a:t>
            </a:r>
            <a:r>
              <a:rPr lang="ru-RU" dirty="0" smtClean="0">
                <a:ea typeface="Calibri"/>
              </a:rPr>
              <a:t> </a:t>
            </a:r>
            <a:r>
              <a:rPr lang="ru-RU" dirty="0" err="1" smtClean="0">
                <a:ea typeface="Calibri"/>
              </a:rPr>
              <a:t>лілеі</a:t>
            </a:r>
            <a:r>
              <a:rPr lang="ru-RU" dirty="0" smtClean="0">
                <a:ea typeface="Calibri"/>
              </a:rPr>
              <a:t>, </a:t>
            </a:r>
            <a:r>
              <a:rPr lang="ru-RU" dirty="0" err="1" smtClean="0">
                <a:ea typeface="Calibri"/>
              </a:rPr>
              <a:t>ляжыць</a:t>
            </a:r>
            <a:r>
              <a:rPr lang="ru-RU" dirty="0" smtClean="0">
                <a:ea typeface="Calibri"/>
              </a:rPr>
              <a:t> на 12 валах. </a:t>
            </a:r>
            <a:r>
              <a:rPr lang="ru-RU" dirty="0" err="1" smtClean="0">
                <a:ea typeface="Calibri"/>
              </a:rPr>
              <a:t>Тры</a:t>
            </a:r>
            <a:r>
              <a:rPr lang="ru-RU" dirty="0" smtClean="0">
                <a:ea typeface="Calibri"/>
              </a:rPr>
              <a:t> валы </a:t>
            </a:r>
            <a:r>
              <a:rPr lang="ru-RU" dirty="0" err="1" smtClean="0">
                <a:ea typeface="Calibri"/>
              </a:rPr>
              <a:t>глядзяць</a:t>
            </a:r>
            <a:r>
              <a:rPr lang="ru-RU" dirty="0" smtClean="0">
                <a:ea typeface="Calibri"/>
              </a:rPr>
              <a:t> на </a:t>
            </a:r>
            <a:r>
              <a:rPr lang="ru-RU" dirty="0" err="1" smtClean="0">
                <a:ea typeface="Calibri"/>
              </a:rPr>
              <a:t>ўсход</a:t>
            </a:r>
            <a:r>
              <a:rPr lang="ru-RU" dirty="0" smtClean="0">
                <a:ea typeface="Calibri"/>
              </a:rPr>
              <a:t>, </a:t>
            </a:r>
            <a:r>
              <a:rPr lang="ru-RU" dirty="0" err="1" smtClean="0">
                <a:ea typeface="Calibri"/>
              </a:rPr>
              <a:t>тры</a:t>
            </a:r>
            <a:r>
              <a:rPr lang="ru-RU" dirty="0" smtClean="0">
                <a:ea typeface="Calibri"/>
              </a:rPr>
              <a:t> – на </a:t>
            </a:r>
            <a:r>
              <a:rPr lang="ru-RU" dirty="0" err="1" smtClean="0">
                <a:ea typeface="Calibri"/>
              </a:rPr>
              <a:t>поўдзень</a:t>
            </a:r>
            <a:r>
              <a:rPr lang="ru-RU" dirty="0" smtClean="0">
                <a:ea typeface="Calibri"/>
              </a:rPr>
              <a:t>, </a:t>
            </a:r>
            <a:r>
              <a:rPr lang="ru-RU" dirty="0" err="1" smtClean="0">
                <a:ea typeface="Calibri"/>
              </a:rPr>
              <a:t>тры</a:t>
            </a:r>
            <a:r>
              <a:rPr lang="ru-RU" dirty="0" smtClean="0">
                <a:ea typeface="Calibri"/>
              </a:rPr>
              <a:t> – на </a:t>
            </a:r>
            <a:r>
              <a:rPr lang="ru-RU" dirty="0" err="1" smtClean="0">
                <a:ea typeface="Calibri"/>
              </a:rPr>
              <a:t>захад</a:t>
            </a:r>
            <a:r>
              <a:rPr lang="ru-RU" dirty="0" smtClean="0">
                <a:ea typeface="Calibri"/>
              </a:rPr>
              <a:t>, </a:t>
            </a:r>
            <a:r>
              <a:rPr lang="ru-RU" dirty="0" err="1" smtClean="0">
                <a:ea typeface="Calibri"/>
              </a:rPr>
              <a:t>тры</a:t>
            </a:r>
            <a:r>
              <a:rPr lang="ru-RU" dirty="0" smtClean="0">
                <a:ea typeface="Calibri"/>
              </a:rPr>
              <a:t> – на </a:t>
            </a:r>
            <a:r>
              <a:rPr lang="ru-RU" dirty="0" err="1" smtClean="0">
                <a:ea typeface="Calibri"/>
              </a:rPr>
              <a:t>поўнач</a:t>
            </a:r>
            <a:r>
              <a:rPr lang="ru-RU" dirty="0" smtClean="0">
                <a:ea typeface="Calibri"/>
              </a:rPr>
              <a:t>. Гравюра </a:t>
            </a:r>
            <a:r>
              <a:rPr lang="ru-RU" dirty="0" err="1" smtClean="0">
                <a:ea typeface="Calibri"/>
              </a:rPr>
              <a:t>ілюструе</a:t>
            </a:r>
            <a:r>
              <a:rPr lang="ru-RU" dirty="0" smtClean="0">
                <a:ea typeface="Calibri"/>
              </a:rPr>
              <a:t> </a:t>
            </a:r>
            <a:r>
              <a:rPr lang="ru-RU" dirty="0" err="1">
                <a:ea typeface="Calibri"/>
              </a:rPr>
              <a:t>адліты</a:t>
            </a:r>
            <a:r>
              <a:rPr lang="ru-RU" dirty="0">
                <a:ea typeface="Calibri"/>
              </a:rPr>
              <a:t> з </a:t>
            </a:r>
            <a:r>
              <a:rPr lang="ru-RU" dirty="0" err="1">
                <a:ea typeface="Calibri"/>
              </a:rPr>
              <a:t>медзі</a:t>
            </a:r>
            <a:r>
              <a:rPr lang="ru-RU" dirty="0">
                <a:ea typeface="Calibri"/>
              </a:rPr>
              <a:t> </a:t>
            </a:r>
            <a:r>
              <a:rPr lang="ru-RU" dirty="0" err="1">
                <a:ea typeface="Calibri"/>
              </a:rPr>
              <a:t>майстрам</a:t>
            </a:r>
            <a:r>
              <a:rPr lang="ru-RU" dirty="0">
                <a:ea typeface="Calibri"/>
              </a:rPr>
              <a:t> </a:t>
            </a:r>
            <a:r>
              <a:rPr lang="ru-RU" dirty="0" err="1">
                <a:ea typeface="Calibri"/>
              </a:rPr>
              <a:t>Хірамам</a:t>
            </a:r>
            <a:r>
              <a:rPr lang="ru-RU" dirty="0">
                <a:ea typeface="Calibri"/>
              </a:rPr>
              <a:t> </a:t>
            </a:r>
            <a:r>
              <a:rPr lang="ru-RU" dirty="0" err="1">
                <a:ea typeface="Calibri"/>
              </a:rPr>
              <a:t>вялікі</a:t>
            </a:r>
            <a:r>
              <a:rPr lang="ru-RU" dirty="0">
                <a:ea typeface="Calibri"/>
              </a:rPr>
              <a:t> </a:t>
            </a:r>
            <a:r>
              <a:rPr lang="ru-RU" dirty="0" err="1" smtClean="0">
                <a:ea typeface="Calibri"/>
              </a:rPr>
              <a:t>рукамыйнік</a:t>
            </a:r>
            <a:r>
              <a:rPr lang="ru-RU" dirty="0" smtClean="0">
                <a:ea typeface="Calibri"/>
              </a:rPr>
              <a:t> </a:t>
            </a:r>
            <a:r>
              <a:rPr lang="ru-RU" dirty="0" err="1">
                <a:ea typeface="Calibri"/>
              </a:rPr>
              <a:t>дыяметрам</a:t>
            </a:r>
            <a:r>
              <a:rPr lang="ru-RU" dirty="0">
                <a:ea typeface="Calibri"/>
              </a:rPr>
              <a:t> каля 6,5 м і </a:t>
            </a:r>
            <a:r>
              <a:rPr lang="ru-RU" dirty="0" err="1">
                <a:ea typeface="Calibri"/>
              </a:rPr>
              <a:t>вышынёй</a:t>
            </a:r>
            <a:r>
              <a:rPr lang="ru-RU" dirty="0">
                <a:ea typeface="Calibri"/>
              </a:rPr>
              <a:t> </a:t>
            </a:r>
            <a:r>
              <a:rPr lang="ru-RU" dirty="0" err="1">
                <a:ea typeface="Calibri"/>
              </a:rPr>
              <a:t>больш</a:t>
            </a:r>
            <a:r>
              <a:rPr lang="ru-RU" dirty="0">
                <a:ea typeface="Calibri"/>
              </a:rPr>
              <a:t> 3 </a:t>
            </a:r>
            <a:r>
              <a:rPr lang="ru-RU" dirty="0" smtClean="0">
                <a:ea typeface="Calibri"/>
              </a:rPr>
              <a:t>м. </a:t>
            </a:r>
            <a:r>
              <a:rPr lang="ru-RU" dirty="0">
                <a:ea typeface="Calibri"/>
              </a:rPr>
              <a:t>На гравюры </a:t>
            </a:r>
            <a:r>
              <a:rPr lang="ru-RU" dirty="0" err="1" smtClean="0">
                <a:ea typeface="Calibri"/>
              </a:rPr>
              <a:t>рукамыйнік</a:t>
            </a:r>
            <a:r>
              <a:rPr lang="ru-RU" dirty="0" smtClean="0">
                <a:ea typeface="Calibri"/>
              </a:rPr>
              <a:t> </a:t>
            </a:r>
            <a:r>
              <a:rPr lang="ru-RU" dirty="0" err="1">
                <a:ea typeface="Calibri"/>
              </a:rPr>
              <a:t>паказаны</a:t>
            </a:r>
            <a:r>
              <a:rPr lang="ru-RU" dirty="0">
                <a:ea typeface="Calibri"/>
              </a:rPr>
              <a:t> ў </a:t>
            </a:r>
            <a:r>
              <a:rPr lang="ru-RU" dirty="0" err="1">
                <a:ea typeface="Calibri"/>
              </a:rPr>
              <a:t>выглядзе</a:t>
            </a:r>
            <a:r>
              <a:rPr lang="ru-RU" dirty="0">
                <a:ea typeface="Calibri"/>
              </a:rPr>
              <a:t> </a:t>
            </a:r>
            <a:r>
              <a:rPr lang="ru-RU" dirty="0" err="1" smtClean="0">
                <a:ea typeface="Calibri"/>
              </a:rPr>
              <a:t>чашы</a:t>
            </a:r>
            <a:r>
              <a:rPr lang="ru-RU" dirty="0">
                <a:ea typeface="Calibri"/>
              </a:rPr>
              <a:t>, </a:t>
            </a:r>
            <a:r>
              <a:rPr lang="ru-RU" dirty="0" err="1">
                <a:ea typeface="Calibri"/>
              </a:rPr>
              <a:t>запрэжанай</a:t>
            </a:r>
            <a:r>
              <a:rPr lang="ru-RU" dirty="0">
                <a:ea typeface="Calibri"/>
              </a:rPr>
              <a:t> </a:t>
            </a:r>
            <a:r>
              <a:rPr lang="ru-RU" dirty="0" err="1">
                <a:ea typeface="Calibri"/>
              </a:rPr>
              <a:t>валамі</a:t>
            </a:r>
            <a:r>
              <a:rPr lang="ru-RU" dirty="0">
                <a:ea typeface="Calibri"/>
              </a:rPr>
              <a:t>. </a:t>
            </a:r>
            <a:r>
              <a:rPr lang="ru-RU" dirty="0" err="1">
                <a:ea typeface="Calibri"/>
              </a:rPr>
              <a:t>Ілюстрацыя</a:t>
            </a:r>
            <a:r>
              <a:rPr lang="ru-RU" dirty="0">
                <a:ea typeface="Calibri"/>
              </a:rPr>
              <a:t> </a:t>
            </a:r>
            <a:r>
              <a:rPr lang="ru-RU" dirty="0" err="1">
                <a:ea typeface="Calibri"/>
              </a:rPr>
              <a:t>пры</a:t>
            </a:r>
            <a:r>
              <a:rPr lang="ru-RU" dirty="0">
                <a:ea typeface="Calibri"/>
              </a:rPr>
              <a:t> </a:t>
            </a:r>
            <a:r>
              <a:rPr lang="ru-RU" dirty="0" err="1">
                <a:ea typeface="Calibri"/>
              </a:rPr>
              <a:t>ўсёй</a:t>
            </a:r>
            <a:r>
              <a:rPr lang="ru-RU" dirty="0">
                <a:ea typeface="Calibri"/>
              </a:rPr>
              <a:t> </a:t>
            </a:r>
            <a:r>
              <a:rPr lang="ru-RU" dirty="0" err="1">
                <a:ea typeface="Calibri"/>
              </a:rPr>
              <a:t>умоўнасці</a:t>
            </a:r>
            <a:r>
              <a:rPr lang="ru-RU" dirty="0">
                <a:ea typeface="Calibri"/>
              </a:rPr>
              <a:t> </a:t>
            </a:r>
            <a:r>
              <a:rPr lang="ru-RU" dirty="0" err="1">
                <a:ea typeface="Calibri"/>
              </a:rPr>
              <a:t>задумы</a:t>
            </a:r>
            <a:r>
              <a:rPr lang="ru-RU" dirty="0">
                <a:ea typeface="Calibri"/>
              </a:rPr>
              <a:t> </a:t>
            </a:r>
            <a:r>
              <a:rPr lang="ru-RU" dirty="0" err="1">
                <a:ea typeface="Calibri"/>
              </a:rPr>
              <a:t>вельмі</a:t>
            </a:r>
            <a:r>
              <a:rPr lang="ru-RU" dirty="0">
                <a:ea typeface="Calibri"/>
              </a:rPr>
              <a:t> </a:t>
            </a:r>
            <a:r>
              <a:rPr lang="ru-RU" dirty="0" err="1">
                <a:ea typeface="Calibri"/>
              </a:rPr>
              <a:t>майстэрская</a:t>
            </a:r>
            <a:r>
              <a:rPr lang="ru-RU" dirty="0">
                <a:ea typeface="Calibri"/>
              </a:rPr>
              <a:t>, </a:t>
            </a:r>
            <a:r>
              <a:rPr lang="ru-RU" dirty="0" err="1">
                <a:ea typeface="Calibri"/>
              </a:rPr>
              <a:t>асабліва</a:t>
            </a:r>
            <a:r>
              <a:rPr lang="ru-RU" dirty="0">
                <a:ea typeface="Calibri"/>
              </a:rPr>
              <a:t> </a:t>
            </a:r>
            <a:r>
              <a:rPr lang="ru-RU" dirty="0" err="1">
                <a:ea typeface="Calibri"/>
              </a:rPr>
              <a:t>выразна</a:t>
            </a:r>
            <a:r>
              <a:rPr lang="ru-RU" dirty="0">
                <a:ea typeface="Calibri"/>
              </a:rPr>
              <a:t> </a:t>
            </a:r>
            <a:r>
              <a:rPr lang="ru-RU" dirty="0" err="1" smtClean="0">
                <a:ea typeface="Calibri"/>
              </a:rPr>
              <a:t>намаляваныя</a:t>
            </a:r>
            <a:r>
              <a:rPr lang="ru-RU" dirty="0" smtClean="0">
                <a:ea typeface="Calibri"/>
              </a:rPr>
              <a:t> </a:t>
            </a:r>
            <a:r>
              <a:rPr lang="ru-RU" dirty="0">
                <a:ea typeface="Calibri"/>
              </a:rPr>
              <a:t>валы. </a:t>
            </a:r>
            <a:r>
              <a:rPr lang="ru-RU" dirty="0" err="1">
                <a:ea typeface="Calibri"/>
              </a:rPr>
              <a:t>Кароткія</a:t>
            </a:r>
            <a:r>
              <a:rPr lang="ru-RU" dirty="0">
                <a:ea typeface="Calibri"/>
              </a:rPr>
              <a:t>, </a:t>
            </a:r>
            <a:r>
              <a:rPr lang="ru-RU" dirty="0" err="1">
                <a:ea typeface="Calibri"/>
              </a:rPr>
              <a:t>роўныя</a:t>
            </a:r>
            <a:r>
              <a:rPr lang="ru-RU" dirty="0">
                <a:ea typeface="Calibri"/>
              </a:rPr>
              <a:t> </a:t>
            </a:r>
            <a:r>
              <a:rPr lang="ru-RU" dirty="0" err="1">
                <a:ea typeface="Calibri"/>
              </a:rPr>
              <a:t>рыскі</a:t>
            </a:r>
            <a:r>
              <a:rPr lang="ru-RU" dirty="0">
                <a:ea typeface="Calibri"/>
              </a:rPr>
              <a:t> </a:t>
            </a:r>
            <a:r>
              <a:rPr lang="ru-RU" dirty="0" err="1">
                <a:ea typeface="Calibri"/>
              </a:rPr>
              <a:t>робяць</a:t>
            </a:r>
            <a:r>
              <a:rPr lang="ru-RU" dirty="0">
                <a:ea typeface="Calibri"/>
              </a:rPr>
              <a:t> гравюру </a:t>
            </a:r>
            <a:r>
              <a:rPr lang="ru-RU" dirty="0" err="1" smtClean="0">
                <a:ea typeface="Calibri"/>
              </a:rPr>
              <a:t>аб’ёмнай</a:t>
            </a:r>
            <a:r>
              <a:rPr lang="ru-RU" dirty="0" smtClean="0">
                <a:ea typeface="Calibri"/>
              </a:rPr>
              <a:t> </a:t>
            </a:r>
            <a:r>
              <a:rPr lang="ru-RU" dirty="0">
                <a:ea typeface="Calibri"/>
              </a:rPr>
              <a:t>і </a:t>
            </a:r>
            <a:r>
              <a:rPr lang="ru-RU" dirty="0" err="1">
                <a:ea typeface="Calibri"/>
              </a:rPr>
              <a:t>выразнай</a:t>
            </a:r>
            <a:r>
              <a:rPr lang="ru-RU" dirty="0">
                <a:ea typeface="Calibri"/>
              </a:rPr>
              <a:t>.</a:t>
            </a:r>
            <a:endParaRPr lang="ru-RU" dirty="0"/>
          </a:p>
        </p:txBody>
      </p:sp>
      <p:pic>
        <p:nvPicPr>
          <p:cNvPr id="45058" name="Picture 2" descr="D:\майкевич ю\проекты\скорина\гравюры\Image-18.jpg"/>
          <p:cNvPicPr>
            <a:picLocks noChangeAspect="1" noChangeArrowheads="1"/>
          </p:cNvPicPr>
          <p:nvPr/>
        </p:nvPicPr>
        <p:blipFill rotWithShape="1">
          <a:blip r:embed="rId2">
            <a:extLst>
              <a:ext uri="{28A0092B-C50C-407E-A947-70E740481C1C}">
                <a14:useLocalDpi xmlns="" xmlns:a14="http://schemas.microsoft.com/office/drawing/2010/main" val="0"/>
              </a:ext>
            </a:extLst>
          </a:blip>
          <a:srcRect l="2682" t="2216" b="4661"/>
          <a:stretch/>
        </p:blipFill>
        <p:spPr bwMode="auto">
          <a:xfrm>
            <a:off x="2987824" y="0"/>
            <a:ext cx="3248134" cy="3294582"/>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46873694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179512" y="116633"/>
            <a:ext cx="5256584" cy="6552728"/>
          </a:xfrm>
        </p:spPr>
        <p:txBody>
          <a:bodyPr>
            <a:normAutofit fontScale="92500"/>
          </a:bodyPr>
          <a:lstStyle/>
          <a:p>
            <a:r>
              <a:rPr lang="ru-RU" b="1" dirty="0" smtClean="0">
                <a:solidFill>
                  <a:schemeClr val="accent1"/>
                </a:solidFill>
                <a:ea typeface="Calibri"/>
              </a:rPr>
              <a:t>«</a:t>
            </a:r>
            <a:r>
              <a:rPr lang="ru-RU" b="1" dirty="0" err="1" smtClean="0">
                <a:solidFill>
                  <a:schemeClr val="accent1"/>
                </a:solidFill>
                <a:ea typeface="Calibri"/>
              </a:rPr>
              <a:t>Взоръ</a:t>
            </a:r>
            <a:r>
              <a:rPr lang="ru-RU" b="1" dirty="0" smtClean="0">
                <a:solidFill>
                  <a:schemeClr val="accent1"/>
                </a:solidFill>
                <a:ea typeface="Calibri"/>
              </a:rPr>
              <a:t> </a:t>
            </a:r>
            <a:r>
              <a:rPr lang="ru-RU" b="1" dirty="0" err="1" smtClean="0">
                <a:solidFill>
                  <a:schemeClr val="accent1"/>
                </a:solidFill>
                <a:ea typeface="Calibri"/>
              </a:rPr>
              <a:t>дву</a:t>
            </a:r>
            <a:r>
              <a:rPr lang="ru-RU" b="1" dirty="0" smtClean="0">
                <a:solidFill>
                  <a:schemeClr val="accent1"/>
                </a:solidFill>
                <a:ea typeface="Calibri"/>
              </a:rPr>
              <a:t> </a:t>
            </a:r>
            <a:r>
              <a:rPr lang="ru-RU" b="1" dirty="0" err="1" smtClean="0">
                <a:solidFill>
                  <a:schemeClr val="accent1"/>
                </a:solidFill>
                <a:ea typeface="Calibri"/>
              </a:rPr>
              <a:t>столповъ</a:t>
            </a:r>
            <a:r>
              <a:rPr lang="ru-RU" b="1" dirty="0" smtClean="0">
                <a:solidFill>
                  <a:schemeClr val="accent1"/>
                </a:solidFill>
                <a:ea typeface="Calibri"/>
              </a:rPr>
              <a:t> </a:t>
            </a:r>
            <a:r>
              <a:rPr lang="ru-RU" b="1" dirty="0">
                <a:solidFill>
                  <a:schemeClr val="accent1"/>
                </a:solidFill>
                <a:ea typeface="Calibri"/>
              </a:rPr>
              <a:t>иже </a:t>
            </a:r>
            <a:r>
              <a:rPr lang="ru-RU" b="1" dirty="0" err="1" smtClean="0">
                <a:solidFill>
                  <a:schemeClr val="accent1"/>
                </a:solidFill>
                <a:ea typeface="Calibri"/>
              </a:rPr>
              <a:t>предъ</a:t>
            </a:r>
            <a:r>
              <a:rPr lang="ru-RU" b="1" dirty="0" smtClean="0">
                <a:solidFill>
                  <a:schemeClr val="accent1"/>
                </a:solidFill>
                <a:ea typeface="Calibri"/>
              </a:rPr>
              <a:t> </a:t>
            </a:r>
            <a:r>
              <a:rPr lang="ru-RU" b="1" dirty="0" err="1" smtClean="0">
                <a:solidFill>
                  <a:schemeClr val="accent1"/>
                </a:solidFill>
                <a:ea typeface="Calibri"/>
              </a:rPr>
              <a:t>храмомъ</a:t>
            </a:r>
            <a:r>
              <a:rPr lang="ru-RU" b="1" dirty="0" smtClean="0">
                <a:solidFill>
                  <a:schemeClr val="accent1"/>
                </a:solidFill>
                <a:ea typeface="Calibri"/>
              </a:rPr>
              <a:t>» («</a:t>
            </a:r>
            <a:r>
              <a:rPr lang="ru-RU" b="1" dirty="0" err="1" smtClean="0">
                <a:solidFill>
                  <a:schemeClr val="accent1"/>
                </a:solidFill>
                <a:ea typeface="Calibri"/>
              </a:rPr>
              <a:t>Выява</a:t>
            </a:r>
            <a:r>
              <a:rPr lang="ru-RU" b="1" dirty="0" smtClean="0">
                <a:solidFill>
                  <a:schemeClr val="accent1"/>
                </a:solidFill>
                <a:ea typeface="Calibri"/>
              </a:rPr>
              <a:t> </a:t>
            </a:r>
            <a:r>
              <a:rPr lang="ru-RU" b="1" dirty="0">
                <a:solidFill>
                  <a:schemeClr val="accent1"/>
                </a:solidFill>
                <a:ea typeface="Calibri"/>
              </a:rPr>
              <a:t>двух </a:t>
            </a:r>
            <a:r>
              <a:rPr lang="ru-RU" b="1" dirty="0" err="1" smtClean="0">
                <a:solidFill>
                  <a:schemeClr val="accent1"/>
                </a:solidFill>
                <a:ea typeface="Calibri"/>
              </a:rPr>
              <a:t>слупоў</a:t>
            </a:r>
            <a:r>
              <a:rPr lang="ru-RU" b="1" dirty="0" smtClean="0">
                <a:solidFill>
                  <a:schemeClr val="accent1"/>
                </a:solidFill>
                <a:ea typeface="Calibri"/>
              </a:rPr>
              <a:t>»). </a:t>
            </a:r>
            <a:r>
              <a:rPr lang="ru-RU" dirty="0" err="1" smtClean="0">
                <a:ea typeface="Calibri"/>
              </a:rPr>
              <a:t>Ліст</a:t>
            </a:r>
            <a:r>
              <a:rPr lang="ru-RU" dirty="0" smtClean="0">
                <a:ea typeface="Calibri"/>
              </a:rPr>
              <a:t> 137б </a:t>
            </a:r>
            <a:r>
              <a:rPr lang="ru-RU" dirty="0" err="1" smtClean="0">
                <a:ea typeface="Calibri"/>
              </a:rPr>
              <a:t>трэцяй</a:t>
            </a:r>
            <a:r>
              <a:rPr lang="ru-RU" dirty="0" smtClean="0">
                <a:ea typeface="Calibri"/>
              </a:rPr>
              <a:t> «</a:t>
            </a:r>
            <a:r>
              <a:rPr lang="ru-RU" dirty="0" err="1" smtClean="0">
                <a:ea typeface="Calibri"/>
              </a:rPr>
              <a:t>Кнігі</a:t>
            </a:r>
            <a:r>
              <a:rPr lang="ru-RU" dirty="0" smtClean="0">
                <a:ea typeface="Calibri"/>
              </a:rPr>
              <a:t> </a:t>
            </a:r>
            <a:r>
              <a:rPr lang="ru-RU" dirty="0" err="1" smtClean="0">
                <a:ea typeface="Calibri"/>
              </a:rPr>
              <a:t>царстваў</a:t>
            </a:r>
            <a:r>
              <a:rPr lang="ru-RU" dirty="0">
                <a:ea typeface="Calibri"/>
              </a:rPr>
              <a:t>». 105х105 </a:t>
            </a:r>
            <a:r>
              <a:rPr lang="ru-RU" dirty="0" smtClean="0">
                <a:ea typeface="Calibri"/>
              </a:rPr>
              <a:t>мм. На гравюры – два па-</a:t>
            </a:r>
            <a:r>
              <a:rPr lang="ru-RU" dirty="0" err="1" smtClean="0">
                <a:ea typeface="Calibri"/>
              </a:rPr>
              <a:t>мастацку</a:t>
            </a:r>
            <a:r>
              <a:rPr lang="ru-RU" dirty="0" smtClean="0">
                <a:ea typeface="Calibri"/>
              </a:rPr>
              <a:t> </a:t>
            </a:r>
            <a:r>
              <a:rPr lang="ru-RU" dirty="0" err="1" smtClean="0">
                <a:ea typeface="Calibri"/>
              </a:rPr>
              <a:t>зробленыя</a:t>
            </a:r>
            <a:r>
              <a:rPr lang="ru-RU" dirty="0" smtClean="0">
                <a:ea typeface="Calibri"/>
              </a:rPr>
              <a:t> </a:t>
            </a:r>
            <a:r>
              <a:rPr lang="ru-RU" dirty="0" err="1" smtClean="0">
                <a:ea typeface="Calibri"/>
              </a:rPr>
              <a:t>медныя</a:t>
            </a:r>
            <a:r>
              <a:rPr lang="ru-RU" dirty="0" smtClean="0">
                <a:ea typeface="Calibri"/>
              </a:rPr>
              <a:t> </a:t>
            </a:r>
            <a:r>
              <a:rPr lang="ru-RU" dirty="0" err="1" smtClean="0">
                <a:ea typeface="Calibri"/>
              </a:rPr>
              <a:t>слупы</a:t>
            </a:r>
            <a:r>
              <a:rPr lang="ru-RU" dirty="0" smtClean="0">
                <a:ea typeface="Calibri"/>
              </a:rPr>
              <a:t>. </a:t>
            </a:r>
            <a:r>
              <a:rPr lang="ru-RU" dirty="0" err="1" smtClean="0">
                <a:ea typeface="Calibri"/>
              </a:rPr>
              <a:t>Ілюструе</a:t>
            </a:r>
            <a:r>
              <a:rPr lang="ru-RU" dirty="0" smtClean="0">
                <a:ea typeface="Calibri"/>
              </a:rPr>
              <a:t> </a:t>
            </a:r>
            <a:r>
              <a:rPr lang="ru-RU" dirty="0" err="1">
                <a:ea typeface="Calibri"/>
              </a:rPr>
              <a:t>сюжэт</a:t>
            </a:r>
            <a:r>
              <a:rPr lang="ru-RU" dirty="0">
                <a:ea typeface="Calibri"/>
              </a:rPr>
              <a:t> </a:t>
            </a:r>
            <a:r>
              <a:rPr lang="ru-RU" dirty="0" err="1">
                <a:ea typeface="Calibri"/>
              </a:rPr>
              <a:t>кнігі</a:t>
            </a:r>
            <a:r>
              <a:rPr lang="ru-RU" dirty="0">
                <a:ea typeface="Calibri"/>
              </a:rPr>
              <a:t>, у </a:t>
            </a:r>
            <a:r>
              <a:rPr lang="ru-RU" dirty="0" err="1">
                <a:ea typeface="Calibri"/>
              </a:rPr>
              <a:t>якім</a:t>
            </a:r>
            <a:r>
              <a:rPr lang="ru-RU" dirty="0">
                <a:ea typeface="Calibri"/>
              </a:rPr>
              <a:t> </a:t>
            </a:r>
            <a:r>
              <a:rPr lang="ru-RU" dirty="0" err="1">
                <a:ea typeface="Calibri"/>
              </a:rPr>
              <a:t>апісваюцца</a:t>
            </a:r>
            <a:r>
              <a:rPr lang="ru-RU" dirty="0">
                <a:ea typeface="Calibri"/>
              </a:rPr>
              <a:t> два </a:t>
            </a:r>
            <a:r>
              <a:rPr lang="ru-RU" dirty="0" err="1">
                <a:ea typeface="Calibri"/>
              </a:rPr>
              <a:t>медныя</a:t>
            </a:r>
            <a:r>
              <a:rPr lang="ru-RU" dirty="0">
                <a:ea typeface="Calibri"/>
              </a:rPr>
              <a:t> </a:t>
            </a:r>
            <a:r>
              <a:rPr lang="ru-RU" dirty="0" err="1">
                <a:ea typeface="Calibri"/>
              </a:rPr>
              <a:t>слупы</a:t>
            </a:r>
            <a:r>
              <a:rPr lang="ru-RU" dirty="0">
                <a:ea typeface="Calibri"/>
              </a:rPr>
              <a:t> з </a:t>
            </a:r>
            <a:r>
              <a:rPr lang="ru-RU" dirty="0" err="1">
                <a:ea typeface="Calibri"/>
              </a:rPr>
              <a:t>бабінца</a:t>
            </a:r>
            <a:r>
              <a:rPr lang="ru-RU" dirty="0">
                <a:ea typeface="Calibri"/>
              </a:rPr>
              <a:t> </a:t>
            </a:r>
            <a:r>
              <a:rPr lang="ru-RU" dirty="0" err="1">
                <a:ea typeface="Calibri"/>
              </a:rPr>
              <a:t>Іерусалімскага</a:t>
            </a:r>
            <a:r>
              <a:rPr lang="ru-RU" dirty="0">
                <a:ea typeface="Calibri"/>
              </a:rPr>
              <a:t> храма, </a:t>
            </a:r>
            <a:r>
              <a:rPr lang="ru-RU" dirty="0" err="1">
                <a:ea typeface="Calibri"/>
              </a:rPr>
              <a:t>які</a:t>
            </a:r>
            <a:r>
              <a:rPr lang="ru-RU" dirty="0">
                <a:ea typeface="Calibri"/>
              </a:rPr>
              <a:t> па </a:t>
            </a:r>
            <a:r>
              <a:rPr lang="ru-RU" dirty="0" err="1" smtClean="0">
                <a:ea typeface="Calibri"/>
              </a:rPr>
              <a:t>біблейскім</a:t>
            </a:r>
            <a:r>
              <a:rPr lang="ru-RU" dirty="0" smtClean="0">
                <a:ea typeface="Calibri"/>
              </a:rPr>
              <a:t> </a:t>
            </a:r>
            <a:r>
              <a:rPr lang="ru-RU" dirty="0" err="1" smtClean="0">
                <a:ea typeface="Calibri"/>
              </a:rPr>
              <a:t>паданні</a:t>
            </a:r>
            <a:r>
              <a:rPr lang="ru-RU" dirty="0" smtClean="0">
                <a:ea typeface="Calibri"/>
              </a:rPr>
              <a:t>, </a:t>
            </a:r>
            <a:r>
              <a:rPr lang="ru-RU" dirty="0" err="1">
                <a:ea typeface="Calibri"/>
              </a:rPr>
              <a:t>быў</a:t>
            </a:r>
            <a:r>
              <a:rPr lang="ru-RU" dirty="0">
                <a:ea typeface="Calibri"/>
              </a:rPr>
              <a:t> </a:t>
            </a:r>
            <a:r>
              <a:rPr lang="ru-RU" dirty="0" err="1">
                <a:ea typeface="Calibri"/>
              </a:rPr>
              <a:t>пабудаваны</a:t>
            </a:r>
            <a:r>
              <a:rPr lang="ru-RU" dirty="0">
                <a:ea typeface="Calibri"/>
              </a:rPr>
              <a:t> па </a:t>
            </a:r>
            <a:r>
              <a:rPr lang="ru-RU" dirty="0" err="1" smtClean="0">
                <a:ea typeface="Calibri"/>
              </a:rPr>
              <a:t>загаду</a:t>
            </a:r>
            <a:r>
              <a:rPr lang="ru-RU" dirty="0" smtClean="0">
                <a:ea typeface="Calibri"/>
              </a:rPr>
              <a:t> </a:t>
            </a:r>
            <a:r>
              <a:rPr lang="ru-RU" dirty="0" err="1">
                <a:ea typeface="Calibri"/>
              </a:rPr>
              <a:t>цара</a:t>
            </a:r>
            <a:r>
              <a:rPr lang="ru-RU" dirty="0">
                <a:ea typeface="Calibri"/>
              </a:rPr>
              <a:t> </a:t>
            </a:r>
            <a:r>
              <a:rPr lang="ru-RU" dirty="0" err="1">
                <a:ea typeface="Calibri"/>
              </a:rPr>
              <a:t>Саламона</a:t>
            </a:r>
            <a:r>
              <a:rPr lang="ru-RU" dirty="0">
                <a:ea typeface="Calibri"/>
              </a:rPr>
              <a:t>. </a:t>
            </a:r>
            <a:r>
              <a:rPr lang="ru-RU" dirty="0" err="1">
                <a:ea typeface="Calibri"/>
              </a:rPr>
              <a:t>Гэтыя</a:t>
            </a:r>
            <a:r>
              <a:rPr lang="ru-RU" dirty="0">
                <a:ea typeface="Calibri"/>
              </a:rPr>
              <a:t> </a:t>
            </a:r>
            <a:r>
              <a:rPr lang="ru-RU" dirty="0" err="1">
                <a:ea typeface="Calibri"/>
              </a:rPr>
              <a:t>цудоўныя</a:t>
            </a:r>
            <a:r>
              <a:rPr lang="ru-RU" dirty="0">
                <a:ea typeface="Calibri"/>
              </a:rPr>
              <a:t> </a:t>
            </a:r>
            <a:r>
              <a:rPr lang="ru-RU" dirty="0" err="1">
                <a:ea typeface="Calibri"/>
              </a:rPr>
              <a:t>слупы</a:t>
            </a:r>
            <a:r>
              <a:rPr lang="ru-RU" dirty="0">
                <a:ea typeface="Calibri"/>
              </a:rPr>
              <a:t> </a:t>
            </a:r>
            <a:r>
              <a:rPr lang="ru-RU" dirty="0" err="1">
                <a:ea typeface="Calibri"/>
              </a:rPr>
              <a:t>былі</a:t>
            </a:r>
            <a:r>
              <a:rPr lang="ru-RU" dirty="0">
                <a:ea typeface="Calibri"/>
              </a:rPr>
              <a:t> </a:t>
            </a:r>
            <a:r>
              <a:rPr lang="ru-RU" dirty="0" err="1" smtClean="0">
                <a:ea typeface="Calibri"/>
              </a:rPr>
              <a:t>пастаўлены</a:t>
            </a:r>
            <a:r>
              <a:rPr lang="ru-RU" dirty="0" smtClean="0">
                <a:ea typeface="Calibri"/>
              </a:rPr>
              <a:t> </a:t>
            </a:r>
            <a:r>
              <a:rPr lang="ru-RU" dirty="0" err="1">
                <a:ea typeface="Calibri"/>
              </a:rPr>
              <a:t>Саламонам</a:t>
            </a:r>
            <a:r>
              <a:rPr lang="ru-RU" dirty="0">
                <a:ea typeface="Calibri"/>
              </a:rPr>
              <a:t> да </a:t>
            </a:r>
            <a:r>
              <a:rPr lang="ru-RU" dirty="0" err="1" smtClean="0">
                <a:ea typeface="Calibri"/>
              </a:rPr>
              <a:t>прытвора</a:t>
            </a:r>
            <a:r>
              <a:rPr lang="ru-RU" dirty="0" smtClean="0">
                <a:ea typeface="Calibri"/>
              </a:rPr>
              <a:t> </a:t>
            </a:r>
            <a:r>
              <a:rPr lang="ru-RU" dirty="0">
                <a:ea typeface="Calibri"/>
              </a:rPr>
              <a:t>храма. </a:t>
            </a:r>
            <a:r>
              <a:rPr lang="ru-RU" dirty="0" err="1" smtClean="0">
                <a:ea typeface="Calibri"/>
              </a:rPr>
              <a:t>Слупы</a:t>
            </a:r>
            <a:r>
              <a:rPr lang="ru-RU" dirty="0" smtClean="0">
                <a:ea typeface="Calibri"/>
              </a:rPr>
              <a:t> </a:t>
            </a:r>
            <a:r>
              <a:rPr lang="ru-RU" dirty="0" err="1" smtClean="0">
                <a:ea typeface="Calibri"/>
              </a:rPr>
              <a:t>гэтыя</a:t>
            </a:r>
            <a:r>
              <a:rPr lang="ru-RU" dirty="0" smtClean="0">
                <a:ea typeface="Calibri"/>
              </a:rPr>
              <a:t> </a:t>
            </a:r>
            <a:r>
              <a:rPr lang="ru-RU" dirty="0" err="1" smtClean="0">
                <a:ea typeface="Calibri"/>
              </a:rPr>
              <a:t>аднолькавыя</a:t>
            </a:r>
            <a:r>
              <a:rPr lang="ru-RU" dirty="0" smtClean="0">
                <a:ea typeface="Calibri"/>
              </a:rPr>
              <a:t> з </a:t>
            </a:r>
            <a:r>
              <a:rPr lang="ru-RU" dirty="0" err="1" smtClean="0">
                <a:ea typeface="Calibri"/>
              </a:rPr>
              <a:t>шарападобнымі</a:t>
            </a:r>
            <a:r>
              <a:rPr lang="ru-RU" dirty="0" smtClean="0">
                <a:ea typeface="Calibri"/>
              </a:rPr>
              <a:t> </a:t>
            </a:r>
            <a:r>
              <a:rPr lang="ru-RU" dirty="0" err="1">
                <a:ea typeface="Calibri"/>
              </a:rPr>
              <a:t>капітэлямі</a:t>
            </a:r>
            <a:r>
              <a:rPr lang="ru-RU" dirty="0">
                <a:ea typeface="Calibri"/>
              </a:rPr>
              <a:t>, </a:t>
            </a:r>
            <a:r>
              <a:rPr lang="ru-RU" dirty="0" err="1">
                <a:ea typeface="Calibri"/>
              </a:rPr>
              <a:t>багата</a:t>
            </a:r>
            <a:r>
              <a:rPr lang="ru-RU" dirty="0">
                <a:ea typeface="Calibri"/>
              </a:rPr>
              <a:t> </a:t>
            </a:r>
            <a:r>
              <a:rPr lang="ru-RU" dirty="0" err="1">
                <a:ea typeface="Calibri"/>
              </a:rPr>
              <a:t>ўпрыгожанымі</a:t>
            </a:r>
            <a:r>
              <a:rPr lang="ru-RU" dirty="0">
                <a:ea typeface="Calibri"/>
              </a:rPr>
              <a:t> </a:t>
            </a:r>
            <a:r>
              <a:rPr lang="ru-RU" dirty="0" err="1">
                <a:ea typeface="Calibri"/>
              </a:rPr>
              <a:t>расліннай</a:t>
            </a:r>
            <a:r>
              <a:rPr lang="ru-RU" dirty="0">
                <a:ea typeface="Calibri"/>
              </a:rPr>
              <a:t> </a:t>
            </a:r>
            <a:r>
              <a:rPr lang="ru-RU" dirty="0" err="1">
                <a:ea typeface="Calibri"/>
              </a:rPr>
              <a:t>арнаментыкай</a:t>
            </a:r>
            <a:r>
              <a:rPr lang="ru-RU" dirty="0">
                <a:ea typeface="Calibri"/>
              </a:rPr>
              <a:t>.</a:t>
            </a:r>
            <a:endParaRPr lang="ru-RU" dirty="0"/>
          </a:p>
        </p:txBody>
      </p:sp>
      <p:pic>
        <p:nvPicPr>
          <p:cNvPr id="40962" name="Picture 2" descr="D:\майкевич ю\проекты\скорина\гравюры\Image-14.jpg"/>
          <p:cNvPicPr>
            <a:picLocks noChangeAspect="1" noChangeArrowheads="1"/>
          </p:cNvPicPr>
          <p:nvPr/>
        </p:nvPicPr>
        <p:blipFill rotWithShape="1">
          <a:blip r:embed="rId2">
            <a:extLst>
              <a:ext uri="{28A0092B-C50C-407E-A947-70E740481C1C}">
                <a14:useLocalDpi xmlns="" xmlns:a14="http://schemas.microsoft.com/office/drawing/2010/main" val="0"/>
              </a:ext>
            </a:extLst>
          </a:blip>
          <a:srcRect l="2136" t="2065" r="2639" b="3583"/>
          <a:stretch/>
        </p:blipFill>
        <p:spPr bwMode="auto">
          <a:xfrm>
            <a:off x="5609252" y="678347"/>
            <a:ext cx="3368171" cy="3470734"/>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46873694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0" y="3584629"/>
            <a:ext cx="9144000" cy="3254716"/>
          </a:xfrm>
        </p:spPr>
        <p:txBody>
          <a:bodyPr>
            <a:normAutofit fontScale="92500" lnSpcReduction="10000"/>
          </a:bodyPr>
          <a:lstStyle/>
          <a:p>
            <a:r>
              <a:rPr lang="ru-RU" b="1" dirty="0">
                <a:solidFill>
                  <a:schemeClr val="accent1"/>
                </a:solidFill>
                <a:ea typeface="Calibri"/>
              </a:rPr>
              <a:t>«</a:t>
            </a:r>
            <a:r>
              <a:rPr lang="ru-RU" b="1" dirty="0" err="1">
                <a:solidFill>
                  <a:schemeClr val="accent1"/>
                </a:solidFill>
                <a:ea typeface="Calibri"/>
              </a:rPr>
              <a:t>Взоръ</a:t>
            </a:r>
            <a:r>
              <a:rPr lang="ru-RU" b="1" dirty="0">
                <a:solidFill>
                  <a:schemeClr val="accent1"/>
                </a:solidFill>
                <a:ea typeface="Calibri"/>
              </a:rPr>
              <a:t> храму </a:t>
            </a:r>
            <a:r>
              <a:rPr lang="ru-RU" b="1" dirty="0" err="1" smtClean="0">
                <a:solidFill>
                  <a:schemeClr val="accent1"/>
                </a:solidFill>
                <a:ea typeface="Calibri"/>
              </a:rPr>
              <a:t>гасподъня</a:t>
            </a:r>
            <a:r>
              <a:rPr lang="ru-RU" b="1" dirty="0" smtClean="0">
                <a:solidFill>
                  <a:schemeClr val="accent1"/>
                </a:solidFill>
                <a:ea typeface="Calibri"/>
              </a:rPr>
              <a:t> </a:t>
            </a:r>
            <a:r>
              <a:rPr lang="ru-RU" b="1" dirty="0">
                <a:solidFill>
                  <a:schemeClr val="accent1"/>
                </a:solidFill>
                <a:ea typeface="Calibri"/>
              </a:rPr>
              <a:t>от </a:t>
            </a:r>
            <a:r>
              <a:rPr lang="ru-RU" b="1" dirty="0" err="1" smtClean="0">
                <a:solidFill>
                  <a:schemeClr val="accent1"/>
                </a:solidFill>
                <a:ea typeface="Calibri"/>
              </a:rPr>
              <a:t>Саломона</a:t>
            </a:r>
            <a:r>
              <a:rPr lang="ru-RU" b="1" dirty="0" smtClean="0">
                <a:solidFill>
                  <a:schemeClr val="accent1"/>
                </a:solidFill>
                <a:ea typeface="Calibri"/>
              </a:rPr>
              <a:t> </a:t>
            </a:r>
            <a:r>
              <a:rPr lang="ru-RU" b="1" dirty="0" err="1" smtClean="0">
                <a:solidFill>
                  <a:schemeClr val="accent1"/>
                </a:solidFill>
                <a:ea typeface="Calibri"/>
              </a:rPr>
              <a:t>деланаго</a:t>
            </a:r>
            <a:r>
              <a:rPr lang="ru-RU" b="1" dirty="0" smtClean="0">
                <a:solidFill>
                  <a:schemeClr val="accent1"/>
                </a:solidFill>
                <a:ea typeface="Calibri"/>
              </a:rPr>
              <a:t>» («</a:t>
            </a:r>
            <a:r>
              <a:rPr lang="be-BY" b="1" dirty="0" smtClean="0">
                <a:solidFill>
                  <a:schemeClr val="accent1"/>
                </a:solidFill>
                <a:ea typeface="Calibri"/>
              </a:rPr>
              <a:t>Выява</a:t>
            </a:r>
            <a:r>
              <a:rPr lang="ru-RU" b="1" dirty="0" smtClean="0">
                <a:solidFill>
                  <a:schemeClr val="accent1"/>
                </a:solidFill>
                <a:ea typeface="Calibri"/>
              </a:rPr>
              <a:t> храма»). </a:t>
            </a:r>
            <a:r>
              <a:rPr lang="ru-RU" dirty="0" err="1" smtClean="0">
                <a:ea typeface="Calibri"/>
              </a:rPr>
              <a:t>Ліст</a:t>
            </a:r>
            <a:r>
              <a:rPr lang="ru-RU" dirty="0" smtClean="0">
                <a:ea typeface="Calibri"/>
              </a:rPr>
              <a:t> 133 </a:t>
            </a:r>
            <a:r>
              <a:rPr lang="ru-RU" dirty="0" err="1" smtClean="0">
                <a:ea typeface="Calibri"/>
              </a:rPr>
              <a:t>трэцяй</a:t>
            </a:r>
            <a:r>
              <a:rPr lang="ru-RU" dirty="0" smtClean="0">
                <a:ea typeface="Calibri"/>
              </a:rPr>
              <a:t> «</a:t>
            </a:r>
            <a:r>
              <a:rPr lang="ru-RU" dirty="0" err="1" smtClean="0">
                <a:ea typeface="Calibri"/>
              </a:rPr>
              <a:t>Кнігі</a:t>
            </a:r>
            <a:r>
              <a:rPr lang="ru-RU" dirty="0" smtClean="0">
                <a:ea typeface="Calibri"/>
              </a:rPr>
              <a:t> </a:t>
            </a:r>
            <a:r>
              <a:rPr lang="ru-RU" dirty="0" err="1" smtClean="0">
                <a:ea typeface="Calibri"/>
              </a:rPr>
              <a:t>царстваў</a:t>
            </a:r>
            <a:r>
              <a:rPr lang="ru-RU" dirty="0">
                <a:ea typeface="Calibri"/>
              </a:rPr>
              <a:t>». 105х105 </a:t>
            </a:r>
            <a:r>
              <a:rPr lang="ru-RU" dirty="0" smtClean="0">
                <a:ea typeface="Calibri"/>
              </a:rPr>
              <a:t>мм. На гравюры </a:t>
            </a:r>
            <a:r>
              <a:rPr lang="ru-RU" dirty="0" err="1" smtClean="0">
                <a:ea typeface="Calibri"/>
              </a:rPr>
              <a:t>адлюстраваны</a:t>
            </a:r>
            <a:r>
              <a:rPr lang="ru-RU" dirty="0" smtClean="0">
                <a:ea typeface="Calibri"/>
              </a:rPr>
              <a:t> </a:t>
            </a:r>
            <a:r>
              <a:rPr lang="ru-RU" dirty="0" err="1" smtClean="0">
                <a:ea typeface="Calibri"/>
              </a:rPr>
              <a:t>трохпавярховы</a:t>
            </a:r>
            <a:r>
              <a:rPr lang="ru-RU" dirty="0" smtClean="0">
                <a:ea typeface="Calibri"/>
              </a:rPr>
              <a:t> </a:t>
            </a:r>
            <a:r>
              <a:rPr lang="ru-RU" dirty="0" err="1" smtClean="0">
                <a:ea typeface="Calibri"/>
              </a:rPr>
              <a:t>будынак</a:t>
            </a:r>
            <a:r>
              <a:rPr lang="ru-RU" dirty="0" smtClean="0">
                <a:ea typeface="Calibri"/>
              </a:rPr>
              <a:t> </a:t>
            </a:r>
            <a:r>
              <a:rPr lang="ru-RU" dirty="0" err="1" smtClean="0">
                <a:ea typeface="Calibri"/>
              </a:rPr>
              <a:t>эпохі</a:t>
            </a:r>
            <a:r>
              <a:rPr lang="ru-RU" dirty="0" smtClean="0">
                <a:ea typeface="Calibri"/>
              </a:rPr>
              <a:t> Скарыны з </a:t>
            </a:r>
            <a:r>
              <a:rPr lang="ru-RU" dirty="0" err="1">
                <a:ea typeface="Calibri"/>
              </a:rPr>
              <a:t>паўкруглымі</a:t>
            </a:r>
            <a:r>
              <a:rPr lang="ru-RU" dirty="0">
                <a:ea typeface="Calibri"/>
              </a:rPr>
              <a:t> </a:t>
            </a:r>
            <a:r>
              <a:rPr lang="ru-RU" dirty="0" err="1" smtClean="0">
                <a:ea typeface="Calibri"/>
              </a:rPr>
              <a:t>вокнамі</a:t>
            </a:r>
            <a:r>
              <a:rPr lang="ru-RU" dirty="0" smtClean="0">
                <a:ea typeface="Calibri"/>
              </a:rPr>
              <a:t>. </a:t>
            </a:r>
            <a:r>
              <a:rPr lang="ru-RU" dirty="0" err="1">
                <a:ea typeface="Calibri"/>
              </a:rPr>
              <a:t>Паводле</a:t>
            </a:r>
            <a:r>
              <a:rPr lang="ru-RU" dirty="0">
                <a:ea typeface="Calibri"/>
              </a:rPr>
              <a:t> </a:t>
            </a:r>
            <a:r>
              <a:rPr lang="ru-RU" dirty="0" err="1">
                <a:ea typeface="Calibri"/>
              </a:rPr>
              <a:t>біблейскага</a:t>
            </a:r>
            <a:r>
              <a:rPr lang="ru-RU" dirty="0">
                <a:ea typeface="Calibri"/>
              </a:rPr>
              <a:t> </a:t>
            </a:r>
            <a:r>
              <a:rPr lang="ru-RU" dirty="0" err="1">
                <a:ea typeface="Calibri"/>
              </a:rPr>
              <a:t>падання</a:t>
            </a:r>
            <a:r>
              <a:rPr lang="ru-RU" dirty="0">
                <a:ea typeface="Calibri"/>
              </a:rPr>
              <a:t>, храм </a:t>
            </a:r>
            <a:r>
              <a:rPr lang="ru-RU" dirty="0" err="1">
                <a:ea typeface="Calibri"/>
              </a:rPr>
              <a:t>быў</a:t>
            </a:r>
            <a:r>
              <a:rPr lang="ru-RU" dirty="0">
                <a:ea typeface="Calibri"/>
              </a:rPr>
              <a:t> </a:t>
            </a:r>
            <a:r>
              <a:rPr lang="ru-RU" dirty="0" err="1">
                <a:ea typeface="Calibri"/>
              </a:rPr>
              <a:t>пабудаваны</a:t>
            </a:r>
            <a:r>
              <a:rPr lang="ru-RU" dirty="0">
                <a:ea typeface="Calibri"/>
              </a:rPr>
              <a:t> па </a:t>
            </a:r>
            <a:r>
              <a:rPr lang="ru-RU" dirty="0" err="1" smtClean="0">
                <a:ea typeface="Calibri"/>
              </a:rPr>
              <a:t>загаду</a:t>
            </a:r>
            <a:r>
              <a:rPr lang="ru-RU" dirty="0" smtClean="0">
                <a:ea typeface="Calibri"/>
              </a:rPr>
              <a:t> </a:t>
            </a:r>
            <a:r>
              <a:rPr lang="ru-RU" dirty="0" err="1">
                <a:ea typeface="Calibri"/>
              </a:rPr>
              <a:t>цара</a:t>
            </a:r>
            <a:r>
              <a:rPr lang="ru-RU" dirty="0">
                <a:ea typeface="Calibri"/>
              </a:rPr>
              <a:t> </a:t>
            </a:r>
            <a:r>
              <a:rPr lang="ru-RU" dirty="0" err="1">
                <a:ea typeface="Calibri"/>
              </a:rPr>
              <a:t>Саламона</a:t>
            </a:r>
            <a:r>
              <a:rPr lang="ru-RU" dirty="0">
                <a:ea typeface="Calibri"/>
              </a:rPr>
              <a:t>. </a:t>
            </a:r>
            <a:r>
              <a:rPr lang="ru-RU" dirty="0" err="1" smtClean="0">
                <a:ea typeface="Calibri"/>
              </a:rPr>
              <a:t>Аб’ём</a:t>
            </a:r>
            <a:r>
              <a:rPr lang="ru-RU" dirty="0" smtClean="0">
                <a:ea typeface="Calibri"/>
              </a:rPr>
              <a:t> гравюры </a:t>
            </a:r>
            <a:r>
              <a:rPr lang="ru-RU" dirty="0" err="1" smtClean="0">
                <a:ea typeface="Calibri"/>
              </a:rPr>
              <a:t>мадэлюецца</a:t>
            </a:r>
            <a:r>
              <a:rPr lang="ru-RU" dirty="0" smtClean="0">
                <a:ea typeface="Calibri"/>
              </a:rPr>
              <a:t> </a:t>
            </a:r>
            <a:r>
              <a:rPr lang="ru-RU" dirty="0" err="1">
                <a:ea typeface="Calibri"/>
              </a:rPr>
              <a:t>кароткімі</a:t>
            </a:r>
            <a:r>
              <a:rPr lang="ru-RU" dirty="0">
                <a:ea typeface="Calibri"/>
              </a:rPr>
              <a:t> </a:t>
            </a:r>
            <a:r>
              <a:rPr lang="ru-RU" dirty="0" err="1">
                <a:ea typeface="Calibri"/>
              </a:rPr>
              <a:t>рыскамі</a:t>
            </a:r>
            <a:r>
              <a:rPr lang="ru-RU" dirty="0">
                <a:ea typeface="Calibri"/>
              </a:rPr>
              <a:t>, </a:t>
            </a:r>
            <a:r>
              <a:rPr lang="ru-RU" dirty="0" err="1">
                <a:ea typeface="Calibri"/>
              </a:rPr>
              <a:t>маляўніча</a:t>
            </a:r>
            <a:r>
              <a:rPr lang="ru-RU" dirty="0">
                <a:ea typeface="Calibri"/>
              </a:rPr>
              <a:t>, </a:t>
            </a:r>
            <a:r>
              <a:rPr lang="ru-RU" dirty="0" err="1">
                <a:ea typeface="Calibri"/>
              </a:rPr>
              <a:t>жыццёва</a:t>
            </a:r>
            <a:r>
              <a:rPr lang="ru-RU" dirty="0">
                <a:ea typeface="Calibri"/>
              </a:rPr>
              <a:t>. </a:t>
            </a:r>
            <a:r>
              <a:rPr lang="ru-RU" dirty="0" err="1">
                <a:ea typeface="Calibri"/>
              </a:rPr>
              <a:t>Пераканаўча</a:t>
            </a:r>
            <a:r>
              <a:rPr lang="ru-RU" dirty="0">
                <a:ea typeface="Calibri"/>
              </a:rPr>
              <a:t> </a:t>
            </a:r>
            <a:r>
              <a:rPr lang="ru-RU" dirty="0" err="1">
                <a:ea typeface="Calibri"/>
              </a:rPr>
              <a:t>перададзена</a:t>
            </a:r>
            <a:r>
              <a:rPr lang="ru-RU" dirty="0">
                <a:ea typeface="Calibri"/>
              </a:rPr>
              <a:t> </a:t>
            </a:r>
            <a:r>
              <a:rPr lang="ru-RU" dirty="0" err="1">
                <a:ea typeface="Calibri"/>
              </a:rPr>
              <a:t>перспектыва</a:t>
            </a:r>
            <a:r>
              <a:rPr lang="ru-RU" dirty="0">
                <a:ea typeface="Calibri"/>
              </a:rPr>
              <a:t>. </a:t>
            </a:r>
            <a:r>
              <a:rPr lang="ru-RU" dirty="0" err="1" smtClean="0">
                <a:ea typeface="Calibri"/>
              </a:rPr>
              <a:t>Некаторыя</a:t>
            </a:r>
            <a:r>
              <a:rPr lang="ru-RU" dirty="0" smtClean="0">
                <a:ea typeface="Calibri"/>
              </a:rPr>
              <a:t> </a:t>
            </a:r>
            <a:r>
              <a:rPr lang="ru-RU" dirty="0" err="1" smtClean="0">
                <a:ea typeface="Calibri"/>
              </a:rPr>
              <a:t>вучоныя</a:t>
            </a:r>
            <a:r>
              <a:rPr lang="ru-RU" dirty="0" smtClean="0">
                <a:ea typeface="Calibri"/>
              </a:rPr>
              <a:t> </a:t>
            </a:r>
            <a:r>
              <a:rPr lang="ru-RU" dirty="0" err="1" smtClean="0">
                <a:ea typeface="Calibri"/>
              </a:rPr>
              <a:t>лічылі</a:t>
            </a:r>
            <a:r>
              <a:rPr lang="ru-RU" dirty="0" smtClean="0">
                <a:ea typeface="Calibri"/>
              </a:rPr>
              <a:t> </a:t>
            </a:r>
            <a:r>
              <a:rPr lang="ru-RU" dirty="0">
                <a:ea typeface="Calibri"/>
              </a:rPr>
              <a:t>гравюру </a:t>
            </a:r>
            <a:r>
              <a:rPr lang="ru-RU" dirty="0" err="1">
                <a:ea typeface="Calibri"/>
              </a:rPr>
              <a:t>адной</a:t>
            </a:r>
            <a:r>
              <a:rPr lang="ru-RU" dirty="0">
                <a:ea typeface="Calibri"/>
              </a:rPr>
              <a:t> з лепшых у </a:t>
            </a:r>
            <a:r>
              <a:rPr lang="ru-RU" dirty="0" err="1">
                <a:ea typeface="Calibri"/>
              </a:rPr>
              <a:t>кнігах</a:t>
            </a:r>
            <a:r>
              <a:rPr lang="ru-RU" dirty="0">
                <a:ea typeface="Calibri"/>
              </a:rPr>
              <a:t> Скарыны.</a:t>
            </a:r>
            <a:endParaRPr lang="ru-RU" dirty="0"/>
          </a:p>
        </p:txBody>
      </p:sp>
      <p:pic>
        <p:nvPicPr>
          <p:cNvPr id="50178" name="Picture 2" descr="D:\майкевич ю\проекты\скорина\гравюры\Image-23.jpg"/>
          <p:cNvPicPr>
            <a:picLocks noChangeAspect="1" noChangeArrowheads="1"/>
          </p:cNvPicPr>
          <p:nvPr/>
        </p:nvPicPr>
        <p:blipFill rotWithShape="1">
          <a:blip r:embed="rId2">
            <a:extLst>
              <a:ext uri="{28A0092B-C50C-407E-A947-70E740481C1C}">
                <a14:useLocalDpi xmlns="" xmlns:a14="http://schemas.microsoft.com/office/drawing/2010/main" val="0"/>
              </a:ext>
            </a:extLst>
          </a:blip>
          <a:srcRect l="2304" t="2877" r="2304" b="4108"/>
          <a:stretch/>
        </p:blipFill>
        <p:spPr bwMode="auto">
          <a:xfrm>
            <a:off x="2555776" y="117986"/>
            <a:ext cx="3382602" cy="3466643"/>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404936354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877" y="373892"/>
            <a:ext cx="4997793" cy="6079444"/>
          </a:xfrm>
        </p:spPr>
        <p:txBody>
          <a:bodyPr>
            <a:normAutofit fontScale="92500" lnSpcReduction="10000"/>
          </a:bodyPr>
          <a:lstStyle/>
          <a:p>
            <a:r>
              <a:rPr lang="ru-RU" b="1" dirty="0" smtClean="0">
                <a:solidFill>
                  <a:schemeClr val="accent1"/>
                </a:solidFill>
                <a:ea typeface="Calibri"/>
              </a:rPr>
              <a:t>«</a:t>
            </a:r>
            <a:r>
              <a:rPr lang="ru-RU" b="1" dirty="0" err="1" smtClean="0">
                <a:solidFill>
                  <a:schemeClr val="accent1"/>
                </a:solidFill>
                <a:ea typeface="Calibri"/>
              </a:rPr>
              <a:t>Взоръ</a:t>
            </a:r>
            <a:r>
              <a:rPr lang="ru-RU" b="1" dirty="0" smtClean="0">
                <a:solidFill>
                  <a:schemeClr val="accent1"/>
                </a:solidFill>
                <a:ea typeface="Calibri"/>
              </a:rPr>
              <a:t> </a:t>
            </a:r>
            <a:r>
              <a:rPr lang="ru-RU" b="1" dirty="0">
                <a:solidFill>
                  <a:schemeClr val="accent1"/>
                </a:solidFill>
                <a:ea typeface="Calibri"/>
              </a:rPr>
              <a:t>дому </a:t>
            </a:r>
            <a:r>
              <a:rPr lang="ru-RU" b="1" dirty="0" err="1">
                <a:solidFill>
                  <a:schemeClr val="accent1"/>
                </a:solidFill>
                <a:ea typeface="Calibri"/>
              </a:rPr>
              <a:t>древяна</a:t>
            </a:r>
            <a:r>
              <a:rPr lang="ru-RU" b="1" dirty="0">
                <a:solidFill>
                  <a:schemeClr val="accent1"/>
                </a:solidFill>
                <a:ea typeface="Calibri"/>
              </a:rPr>
              <a:t> царя </a:t>
            </a:r>
            <a:r>
              <a:rPr lang="ru-RU" b="1" dirty="0" err="1" smtClean="0">
                <a:solidFill>
                  <a:schemeClr val="accent1"/>
                </a:solidFill>
                <a:ea typeface="Calibri"/>
              </a:rPr>
              <a:t>Саломона</a:t>
            </a:r>
            <a:r>
              <a:rPr lang="ru-RU" b="1" dirty="0" smtClean="0">
                <a:solidFill>
                  <a:schemeClr val="accent1"/>
                </a:solidFill>
                <a:ea typeface="Calibri"/>
              </a:rPr>
              <a:t>» («</a:t>
            </a:r>
            <a:r>
              <a:rPr lang="ru-RU" b="1" dirty="0" err="1" smtClean="0">
                <a:solidFill>
                  <a:schemeClr val="accent1"/>
                </a:solidFill>
                <a:ea typeface="Calibri"/>
              </a:rPr>
              <a:t>Выява</a:t>
            </a:r>
            <a:r>
              <a:rPr lang="ru-RU" b="1" dirty="0" smtClean="0">
                <a:solidFill>
                  <a:schemeClr val="accent1"/>
                </a:solidFill>
                <a:ea typeface="Calibri"/>
              </a:rPr>
              <a:t> дома»). </a:t>
            </a:r>
            <a:r>
              <a:rPr lang="ru-RU" dirty="0" err="1" smtClean="0">
                <a:ea typeface="Calibri"/>
              </a:rPr>
              <a:t>Ліст</a:t>
            </a:r>
            <a:r>
              <a:rPr lang="ru-RU" dirty="0" smtClean="0">
                <a:ea typeface="Calibri"/>
              </a:rPr>
              <a:t> 136б </a:t>
            </a:r>
            <a:r>
              <a:rPr lang="ru-RU" dirty="0" err="1" smtClean="0">
                <a:ea typeface="Calibri"/>
              </a:rPr>
              <a:t>трэцяй</a:t>
            </a:r>
            <a:r>
              <a:rPr lang="ru-RU" dirty="0" smtClean="0">
                <a:ea typeface="Calibri"/>
              </a:rPr>
              <a:t> «</a:t>
            </a:r>
            <a:r>
              <a:rPr lang="ru-RU" dirty="0" err="1" smtClean="0">
                <a:ea typeface="Calibri"/>
              </a:rPr>
              <a:t>Кнігі</a:t>
            </a:r>
            <a:r>
              <a:rPr lang="ru-RU" dirty="0" smtClean="0">
                <a:ea typeface="Calibri"/>
              </a:rPr>
              <a:t> </a:t>
            </a:r>
            <a:r>
              <a:rPr lang="ru-RU" dirty="0" err="1" smtClean="0">
                <a:ea typeface="Calibri"/>
              </a:rPr>
              <a:t>царстваў</a:t>
            </a:r>
            <a:r>
              <a:rPr lang="ru-RU" dirty="0" smtClean="0">
                <a:ea typeface="Calibri"/>
              </a:rPr>
              <a:t>». 104х104,5 мм. </a:t>
            </a:r>
            <a:r>
              <a:rPr lang="ru-RU" dirty="0" err="1">
                <a:ea typeface="Calibri"/>
              </a:rPr>
              <a:t>Ілюструе</a:t>
            </a:r>
            <a:r>
              <a:rPr lang="ru-RU" dirty="0">
                <a:ea typeface="Calibri"/>
              </a:rPr>
              <a:t> фрагмент </a:t>
            </a:r>
            <a:r>
              <a:rPr lang="ru-RU" dirty="0" err="1">
                <a:ea typeface="Calibri"/>
              </a:rPr>
              <a:t>апісання</a:t>
            </a:r>
            <a:r>
              <a:rPr lang="ru-RU" dirty="0">
                <a:ea typeface="Calibri"/>
              </a:rPr>
              <a:t> </a:t>
            </a:r>
            <a:r>
              <a:rPr lang="ru-RU" dirty="0" err="1">
                <a:ea typeface="Calibri"/>
              </a:rPr>
              <a:t>будаўніцтва</a:t>
            </a:r>
            <a:r>
              <a:rPr lang="ru-RU" dirty="0">
                <a:ea typeface="Calibri"/>
              </a:rPr>
              <a:t> палаца </a:t>
            </a:r>
            <a:r>
              <a:rPr lang="ru-RU" dirty="0" err="1">
                <a:ea typeface="Calibri"/>
              </a:rPr>
              <a:t>цара</a:t>
            </a:r>
            <a:r>
              <a:rPr lang="ru-RU" dirty="0">
                <a:ea typeface="Calibri"/>
              </a:rPr>
              <a:t> </a:t>
            </a:r>
            <a:r>
              <a:rPr lang="ru-RU" dirty="0" err="1">
                <a:ea typeface="Calibri"/>
              </a:rPr>
              <a:t>Саламона</a:t>
            </a:r>
            <a:r>
              <a:rPr lang="ru-RU" dirty="0">
                <a:ea typeface="Calibri"/>
              </a:rPr>
              <a:t>. </a:t>
            </a:r>
            <a:r>
              <a:rPr lang="ru-RU" dirty="0" smtClean="0">
                <a:ea typeface="Calibri"/>
              </a:rPr>
              <a:t>Палац </a:t>
            </a:r>
            <a:r>
              <a:rPr lang="ru-RU" dirty="0" err="1" smtClean="0">
                <a:ea typeface="Calibri"/>
              </a:rPr>
              <a:t>узводзіўся</a:t>
            </a:r>
            <a:r>
              <a:rPr lang="ru-RU" dirty="0" smtClean="0">
                <a:ea typeface="Calibri"/>
              </a:rPr>
              <a:t> з </a:t>
            </a:r>
            <a:r>
              <a:rPr lang="ru-RU" dirty="0" err="1" smtClean="0">
                <a:ea typeface="Calibri"/>
              </a:rPr>
              <a:t>ліванскага</a:t>
            </a:r>
            <a:r>
              <a:rPr lang="ru-RU" dirty="0" smtClean="0">
                <a:ea typeface="Calibri"/>
              </a:rPr>
              <a:t> </a:t>
            </a:r>
            <a:r>
              <a:rPr lang="ru-RU" dirty="0" err="1" smtClean="0">
                <a:ea typeface="Calibri"/>
              </a:rPr>
              <a:t>дрэва</a:t>
            </a:r>
            <a:r>
              <a:rPr lang="ru-RU" dirty="0" smtClean="0">
                <a:ea typeface="Calibri"/>
              </a:rPr>
              <a:t> 13 </a:t>
            </a:r>
            <a:r>
              <a:rPr lang="ru-RU" dirty="0" err="1" smtClean="0">
                <a:ea typeface="Calibri"/>
              </a:rPr>
              <a:t>гадоў</a:t>
            </a:r>
            <a:r>
              <a:rPr lang="ru-RU" dirty="0" smtClean="0">
                <a:ea typeface="Calibri"/>
              </a:rPr>
              <a:t>. На </a:t>
            </a:r>
            <a:r>
              <a:rPr lang="ru-RU" dirty="0">
                <a:ea typeface="Calibri"/>
              </a:rPr>
              <a:t>гравюры </a:t>
            </a:r>
            <a:r>
              <a:rPr lang="ru-RU" dirty="0" err="1" smtClean="0">
                <a:ea typeface="Calibri"/>
              </a:rPr>
              <a:t>прадстаўлены</a:t>
            </a:r>
            <a:r>
              <a:rPr lang="ru-RU" dirty="0" smtClean="0">
                <a:ea typeface="Calibri"/>
              </a:rPr>
              <a:t> </a:t>
            </a:r>
            <a:r>
              <a:rPr lang="ru-RU" dirty="0" err="1" smtClean="0">
                <a:ea typeface="Calibri"/>
              </a:rPr>
              <a:t>трохпавярховы</a:t>
            </a:r>
            <a:r>
              <a:rPr lang="ru-RU" dirty="0" smtClean="0">
                <a:ea typeface="Calibri"/>
              </a:rPr>
              <a:t> </a:t>
            </a:r>
            <a:r>
              <a:rPr lang="ru-RU" dirty="0" err="1">
                <a:ea typeface="Calibri"/>
              </a:rPr>
              <a:t>будынак</a:t>
            </a:r>
            <a:r>
              <a:rPr lang="ru-RU" dirty="0">
                <a:ea typeface="Calibri"/>
              </a:rPr>
              <a:t> з </a:t>
            </a:r>
            <a:r>
              <a:rPr lang="ru-RU" dirty="0" err="1" smtClean="0">
                <a:ea typeface="Calibri"/>
              </a:rPr>
              <a:t>балюстрадамі</a:t>
            </a:r>
            <a:r>
              <a:rPr lang="ru-RU" dirty="0" smtClean="0">
                <a:ea typeface="Calibri"/>
              </a:rPr>
              <a:t> </a:t>
            </a:r>
            <a:r>
              <a:rPr lang="ru-RU" dirty="0">
                <a:ea typeface="Calibri"/>
              </a:rPr>
              <a:t>на </a:t>
            </a:r>
            <a:r>
              <a:rPr lang="ru-RU" dirty="0" err="1">
                <a:ea typeface="Calibri"/>
              </a:rPr>
              <a:t>першым</a:t>
            </a:r>
            <a:r>
              <a:rPr lang="ru-RU" dirty="0">
                <a:ea typeface="Calibri"/>
              </a:rPr>
              <a:t> </a:t>
            </a:r>
            <a:r>
              <a:rPr lang="ru-RU" dirty="0" err="1">
                <a:ea typeface="Calibri"/>
              </a:rPr>
              <a:t>паверсе</a:t>
            </a:r>
            <a:r>
              <a:rPr lang="ru-RU" dirty="0">
                <a:ea typeface="Calibri"/>
              </a:rPr>
              <a:t> і балконам на </a:t>
            </a:r>
            <a:r>
              <a:rPr lang="ru-RU" dirty="0" err="1">
                <a:ea typeface="Calibri"/>
              </a:rPr>
              <a:t>трэцім</a:t>
            </a:r>
            <a:r>
              <a:rPr lang="ru-RU" dirty="0">
                <a:ea typeface="Calibri"/>
              </a:rPr>
              <a:t>. </a:t>
            </a:r>
            <a:r>
              <a:rPr lang="ru-RU" dirty="0" err="1">
                <a:ea typeface="Calibri"/>
              </a:rPr>
              <a:t>Кампазіцыя</a:t>
            </a:r>
            <a:r>
              <a:rPr lang="ru-RU" dirty="0">
                <a:ea typeface="Calibri"/>
              </a:rPr>
              <a:t> </a:t>
            </a:r>
            <a:r>
              <a:rPr lang="ru-RU" dirty="0" err="1">
                <a:ea typeface="Calibri"/>
              </a:rPr>
              <a:t>нагадвае</a:t>
            </a:r>
            <a:r>
              <a:rPr lang="ru-RU" dirty="0">
                <a:ea typeface="Calibri"/>
              </a:rPr>
              <a:t> гравюру </a:t>
            </a:r>
            <a:r>
              <a:rPr lang="ru-RU" dirty="0" smtClean="0">
                <a:ea typeface="Calibri"/>
              </a:rPr>
              <a:t>«</a:t>
            </a:r>
            <a:r>
              <a:rPr lang="ru-RU" dirty="0" err="1" smtClean="0">
                <a:ea typeface="Calibri"/>
              </a:rPr>
              <a:t>Выява</a:t>
            </a:r>
            <a:r>
              <a:rPr lang="ru-RU" dirty="0" smtClean="0">
                <a:ea typeface="Calibri"/>
              </a:rPr>
              <a:t> </a:t>
            </a:r>
            <a:r>
              <a:rPr lang="ru-RU" dirty="0">
                <a:ea typeface="Calibri"/>
              </a:rPr>
              <a:t>храма», </a:t>
            </a:r>
            <a:r>
              <a:rPr lang="ru-RU" dirty="0" err="1">
                <a:ea typeface="Calibri"/>
              </a:rPr>
              <a:t>але</a:t>
            </a:r>
            <a:r>
              <a:rPr lang="ru-RU" dirty="0">
                <a:ea typeface="Calibri"/>
              </a:rPr>
              <a:t> </a:t>
            </a:r>
            <a:r>
              <a:rPr lang="ru-RU" dirty="0" err="1">
                <a:ea typeface="Calibri"/>
              </a:rPr>
              <a:t>малюнак</a:t>
            </a:r>
            <a:r>
              <a:rPr lang="ru-RU" dirty="0">
                <a:ea typeface="Calibri"/>
              </a:rPr>
              <a:t> дома </a:t>
            </a:r>
            <a:r>
              <a:rPr lang="ru-RU" dirty="0" err="1">
                <a:ea typeface="Calibri"/>
              </a:rPr>
              <a:t>менш</a:t>
            </a:r>
            <a:r>
              <a:rPr lang="ru-RU" dirty="0">
                <a:ea typeface="Calibri"/>
              </a:rPr>
              <a:t> </a:t>
            </a:r>
            <a:r>
              <a:rPr lang="ru-RU" dirty="0" smtClean="0">
                <a:ea typeface="Calibri"/>
              </a:rPr>
              <a:t>удалы</a:t>
            </a:r>
            <a:r>
              <a:rPr lang="ru-RU" dirty="0">
                <a:ea typeface="Calibri"/>
              </a:rPr>
              <a:t>, </a:t>
            </a:r>
            <a:r>
              <a:rPr lang="ru-RU" dirty="0" err="1">
                <a:ea typeface="Calibri"/>
              </a:rPr>
              <a:t>трохі</a:t>
            </a:r>
            <a:r>
              <a:rPr lang="ru-RU" dirty="0">
                <a:ea typeface="Calibri"/>
              </a:rPr>
              <a:t> </a:t>
            </a:r>
            <a:r>
              <a:rPr lang="ru-RU" dirty="0" err="1">
                <a:ea typeface="Calibri"/>
              </a:rPr>
              <a:t>спрошчаны</a:t>
            </a:r>
            <a:r>
              <a:rPr lang="ru-RU" dirty="0">
                <a:ea typeface="Calibri"/>
              </a:rPr>
              <a:t>, </a:t>
            </a:r>
            <a:r>
              <a:rPr lang="ru-RU" dirty="0" err="1">
                <a:ea typeface="Calibri"/>
              </a:rPr>
              <a:t>штрыхоўка</a:t>
            </a:r>
            <a:r>
              <a:rPr lang="ru-RU" dirty="0">
                <a:ea typeface="Calibri"/>
              </a:rPr>
              <a:t> </a:t>
            </a:r>
            <a:r>
              <a:rPr lang="ru-RU" dirty="0" err="1">
                <a:ea typeface="Calibri"/>
              </a:rPr>
              <a:t>больш</a:t>
            </a:r>
            <a:r>
              <a:rPr lang="ru-RU" dirty="0">
                <a:ea typeface="Calibri"/>
              </a:rPr>
              <a:t> сухая.</a:t>
            </a:r>
            <a:endParaRPr lang="ru-RU" dirty="0"/>
          </a:p>
        </p:txBody>
      </p:sp>
      <p:pic>
        <p:nvPicPr>
          <p:cNvPr id="43010" name="Picture 2" descr="D:\майкевич ю\проекты\скорина\гравюры\Image-16.jpg"/>
          <p:cNvPicPr>
            <a:picLocks noChangeAspect="1" noChangeArrowheads="1"/>
          </p:cNvPicPr>
          <p:nvPr/>
        </p:nvPicPr>
        <p:blipFill rotWithShape="1">
          <a:blip r:embed="rId2">
            <a:extLst>
              <a:ext uri="{28A0092B-C50C-407E-A947-70E740481C1C}">
                <a14:useLocalDpi xmlns="" xmlns:a14="http://schemas.microsoft.com/office/drawing/2010/main" val="0"/>
              </a:ext>
            </a:extLst>
          </a:blip>
          <a:srcRect l="2335" t="3586" r="2335"/>
          <a:stretch/>
        </p:blipFill>
        <p:spPr bwMode="auto">
          <a:xfrm>
            <a:off x="4996916" y="404665"/>
            <a:ext cx="4147084" cy="4392488"/>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46873694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0" y="3861048"/>
            <a:ext cx="9144000" cy="2978297"/>
          </a:xfrm>
        </p:spPr>
        <p:txBody>
          <a:bodyPr>
            <a:normAutofit fontScale="77500" lnSpcReduction="20000"/>
          </a:bodyPr>
          <a:lstStyle/>
          <a:p>
            <a:r>
              <a:rPr lang="ru-RU" b="1" dirty="0">
                <a:solidFill>
                  <a:schemeClr val="accent1"/>
                </a:solidFill>
                <a:ea typeface="Calibri"/>
              </a:rPr>
              <a:t>«</a:t>
            </a:r>
            <a:r>
              <a:rPr lang="ru-RU" b="1" dirty="0" err="1" smtClean="0">
                <a:solidFill>
                  <a:schemeClr val="accent1"/>
                </a:solidFill>
                <a:ea typeface="Calibri"/>
              </a:rPr>
              <a:t>Образъ</a:t>
            </a:r>
            <a:r>
              <a:rPr lang="ru-RU" b="1" dirty="0" smtClean="0">
                <a:solidFill>
                  <a:schemeClr val="accent1"/>
                </a:solidFill>
                <a:ea typeface="Calibri"/>
              </a:rPr>
              <a:t> </a:t>
            </a:r>
            <a:r>
              <a:rPr lang="ru-RU" b="1" dirty="0" err="1" smtClean="0">
                <a:solidFill>
                  <a:schemeClr val="accent1"/>
                </a:solidFill>
                <a:ea typeface="Calibri"/>
              </a:rPr>
              <a:t>дву</a:t>
            </a:r>
            <a:r>
              <a:rPr lang="ru-RU" b="1" dirty="0" smtClean="0">
                <a:solidFill>
                  <a:schemeClr val="accent1"/>
                </a:solidFill>
                <a:ea typeface="Calibri"/>
              </a:rPr>
              <a:t> </a:t>
            </a:r>
            <a:r>
              <a:rPr lang="ru-RU" b="1" dirty="0" err="1">
                <a:solidFill>
                  <a:schemeClr val="accent1"/>
                </a:solidFill>
                <a:ea typeface="Calibri"/>
              </a:rPr>
              <a:t>херувимовъ</a:t>
            </a:r>
            <a:r>
              <a:rPr lang="ru-RU" b="1" dirty="0">
                <a:solidFill>
                  <a:schemeClr val="accent1"/>
                </a:solidFill>
                <a:ea typeface="Calibri"/>
              </a:rPr>
              <a:t> в </a:t>
            </a:r>
            <a:r>
              <a:rPr lang="ru-RU" b="1" dirty="0" err="1">
                <a:solidFill>
                  <a:schemeClr val="accent1"/>
                </a:solidFill>
                <a:ea typeface="Calibri"/>
              </a:rPr>
              <a:t>молитовници</a:t>
            </a:r>
            <a:r>
              <a:rPr lang="ru-RU" b="1" dirty="0" smtClean="0">
                <a:solidFill>
                  <a:schemeClr val="accent1"/>
                </a:solidFill>
                <a:ea typeface="Calibri"/>
              </a:rPr>
              <a:t>» («</a:t>
            </a:r>
            <a:r>
              <a:rPr lang="ru-RU" b="1" dirty="0" err="1" smtClean="0">
                <a:solidFill>
                  <a:schemeClr val="accent1"/>
                </a:solidFill>
                <a:ea typeface="Calibri"/>
              </a:rPr>
              <a:t>Вобраз</a:t>
            </a:r>
            <a:r>
              <a:rPr lang="ru-RU" b="1" dirty="0" smtClean="0">
                <a:solidFill>
                  <a:schemeClr val="accent1"/>
                </a:solidFill>
                <a:ea typeface="Calibri"/>
              </a:rPr>
              <a:t> </a:t>
            </a:r>
            <a:r>
              <a:rPr lang="ru-RU" b="1" dirty="0">
                <a:solidFill>
                  <a:schemeClr val="accent1"/>
                </a:solidFill>
                <a:ea typeface="Calibri"/>
              </a:rPr>
              <a:t>двух </a:t>
            </a:r>
            <a:r>
              <a:rPr lang="ru-RU" b="1" dirty="0" err="1" smtClean="0">
                <a:solidFill>
                  <a:schemeClr val="accent1"/>
                </a:solidFill>
                <a:ea typeface="Calibri"/>
              </a:rPr>
              <a:t>херувіма</a:t>
            </a:r>
            <a:r>
              <a:rPr lang="be-BY" b="1" dirty="0" smtClean="0">
                <a:solidFill>
                  <a:schemeClr val="accent1"/>
                </a:solidFill>
                <a:ea typeface="Calibri"/>
              </a:rPr>
              <a:t>ў</a:t>
            </a:r>
            <a:r>
              <a:rPr lang="ru-RU" b="1" dirty="0" smtClean="0">
                <a:solidFill>
                  <a:schemeClr val="accent1"/>
                </a:solidFill>
                <a:ea typeface="Calibri"/>
              </a:rPr>
              <a:t>»). </a:t>
            </a:r>
            <a:r>
              <a:rPr lang="ru-RU" dirty="0" err="1" smtClean="0">
                <a:ea typeface="Calibri"/>
              </a:rPr>
              <a:t>Ліст</a:t>
            </a:r>
            <a:r>
              <a:rPr lang="ru-RU" dirty="0" smtClean="0">
                <a:ea typeface="Calibri"/>
              </a:rPr>
              <a:t> 135 «</a:t>
            </a:r>
            <a:r>
              <a:rPr lang="ru-RU" dirty="0" err="1" smtClean="0">
                <a:ea typeface="Calibri"/>
              </a:rPr>
              <a:t>Кнігі</a:t>
            </a:r>
            <a:r>
              <a:rPr lang="ru-RU" dirty="0" smtClean="0">
                <a:ea typeface="Calibri"/>
              </a:rPr>
              <a:t> </a:t>
            </a:r>
            <a:r>
              <a:rPr lang="ru-RU" dirty="0" err="1" smtClean="0">
                <a:ea typeface="Calibri"/>
              </a:rPr>
              <a:t>царстваў</a:t>
            </a:r>
            <a:r>
              <a:rPr lang="ru-RU" dirty="0">
                <a:ea typeface="Calibri"/>
              </a:rPr>
              <a:t>». 104х105 мм. </a:t>
            </a:r>
            <a:r>
              <a:rPr lang="ru-RU" dirty="0" err="1">
                <a:ea typeface="Calibri"/>
              </a:rPr>
              <a:t>Пазалочаныя</a:t>
            </a:r>
            <a:r>
              <a:rPr lang="ru-RU" dirty="0">
                <a:ea typeface="Calibri"/>
              </a:rPr>
              <a:t> </a:t>
            </a:r>
            <a:r>
              <a:rPr lang="ru-RU" dirty="0" err="1" smtClean="0">
                <a:ea typeface="Calibri"/>
              </a:rPr>
              <a:t>драўляныя</a:t>
            </a:r>
            <a:r>
              <a:rPr lang="ru-RU" dirty="0" smtClean="0">
                <a:ea typeface="Calibri"/>
              </a:rPr>
              <a:t> </a:t>
            </a:r>
            <a:r>
              <a:rPr lang="ru-RU" dirty="0" err="1" smtClean="0">
                <a:ea typeface="Calibri"/>
              </a:rPr>
              <a:t>херувімы</a:t>
            </a:r>
            <a:r>
              <a:rPr lang="ru-RU" dirty="0" smtClean="0">
                <a:ea typeface="Calibri"/>
              </a:rPr>
              <a:t> </a:t>
            </a:r>
            <a:r>
              <a:rPr lang="ru-RU" dirty="0" err="1" smtClean="0">
                <a:ea typeface="Calibri"/>
              </a:rPr>
              <a:t>былі</a:t>
            </a:r>
            <a:r>
              <a:rPr lang="ru-RU" dirty="0" smtClean="0">
                <a:ea typeface="Calibri"/>
              </a:rPr>
              <a:t> </a:t>
            </a:r>
            <a:r>
              <a:rPr lang="ru-RU" dirty="0" err="1" smtClean="0">
                <a:ea typeface="Calibri"/>
              </a:rPr>
              <a:t>пастаўлены</a:t>
            </a:r>
            <a:r>
              <a:rPr lang="ru-RU" dirty="0" smtClean="0">
                <a:ea typeface="Calibri"/>
              </a:rPr>
              <a:t> </a:t>
            </a:r>
            <a:r>
              <a:rPr lang="ru-RU" dirty="0" err="1" smtClean="0">
                <a:ea typeface="Calibri"/>
              </a:rPr>
              <a:t>Саламонам</a:t>
            </a:r>
            <a:r>
              <a:rPr lang="ru-RU" dirty="0" smtClean="0">
                <a:ea typeface="Calibri"/>
              </a:rPr>
              <a:t> у </a:t>
            </a:r>
            <a:r>
              <a:rPr lang="ru-RU" dirty="0" err="1" smtClean="0">
                <a:ea typeface="Calibri"/>
              </a:rPr>
              <a:t>цэнтры</a:t>
            </a:r>
            <a:r>
              <a:rPr lang="ru-RU" dirty="0" smtClean="0">
                <a:ea typeface="Calibri"/>
              </a:rPr>
              <a:t> Храма святая святых. </a:t>
            </a:r>
            <a:r>
              <a:rPr lang="ru-RU" dirty="0" err="1" smtClean="0">
                <a:ea typeface="Calibri"/>
              </a:rPr>
              <a:t>Паміж</a:t>
            </a:r>
            <a:r>
              <a:rPr lang="ru-RU" dirty="0" smtClean="0">
                <a:ea typeface="Calibri"/>
              </a:rPr>
              <a:t> </a:t>
            </a:r>
            <a:r>
              <a:rPr lang="ru-RU" dirty="0" err="1" smtClean="0">
                <a:ea typeface="Calibri"/>
              </a:rPr>
              <a:t>херувімамі</a:t>
            </a:r>
            <a:r>
              <a:rPr lang="ru-RU" dirty="0" smtClean="0">
                <a:ea typeface="Calibri"/>
              </a:rPr>
              <a:t> – </a:t>
            </a:r>
            <a:r>
              <a:rPr lang="ru-RU" dirty="0" err="1" smtClean="0">
                <a:ea typeface="Calibri"/>
              </a:rPr>
              <a:t>ківот</a:t>
            </a:r>
            <a:r>
              <a:rPr lang="ru-RU" dirty="0" smtClean="0">
                <a:ea typeface="Calibri"/>
              </a:rPr>
              <a:t>, а ў </a:t>
            </a:r>
            <a:r>
              <a:rPr lang="ru-RU" dirty="0" err="1" smtClean="0">
                <a:ea typeface="Calibri"/>
              </a:rPr>
              <a:t>ім</a:t>
            </a:r>
            <a:r>
              <a:rPr lang="ru-RU" dirty="0" smtClean="0">
                <a:ea typeface="Calibri"/>
              </a:rPr>
              <a:t> </a:t>
            </a:r>
            <a:r>
              <a:rPr lang="ru-RU" dirty="0" err="1" smtClean="0">
                <a:ea typeface="Calibri"/>
              </a:rPr>
              <a:t>дзве</a:t>
            </a:r>
            <a:r>
              <a:rPr lang="ru-RU" dirty="0" smtClean="0">
                <a:ea typeface="Calibri"/>
              </a:rPr>
              <a:t> </a:t>
            </a:r>
            <a:r>
              <a:rPr lang="ru-RU" dirty="0" err="1" smtClean="0">
                <a:ea typeface="Calibri"/>
              </a:rPr>
              <a:t>каменныя</a:t>
            </a:r>
            <a:r>
              <a:rPr lang="ru-RU" dirty="0" smtClean="0">
                <a:ea typeface="Calibri"/>
              </a:rPr>
              <a:t> </a:t>
            </a:r>
            <a:r>
              <a:rPr lang="ru-RU" dirty="0" err="1" smtClean="0">
                <a:ea typeface="Calibri"/>
              </a:rPr>
              <a:t>скрыжалі</a:t>
            </a:r>
            <a:r>
              <a:rPr lang="ru-RU" dirty="0" smtClean="0">
                <a:ea typeface="Calibri"/>
              </a:rPr>
              <a:t>. </a:t>
            </a:r>
            <a:r>
              <a:rPr lang="ru-RU" dirty="0" err="1" smtClean="0">
                <a:ea typeface="Calibri"/>
              </a:rPr>
              <a:t>Іх</a:t>
            </a:r>
            <a:r>
              <a:rPr lang="ru-RU" dirty="0" smtClean="0">
                <a:ea typeface="Calibri"/>
              </a:rPr>
              <a:t> </a:t>
            </a:r>
            <a:r>
              <a:rPr lang="ru-RU" dirty="0" err="1" smtClean="0">
                <a:ea typeface="Calibri"/>
              </a:rPr>
              <a:t>паклаў</a:t>
            </a:r>
            <a:r>
              <a:rPr lang="ru-RU" dirty="0" smtClean="0">
                <a:ea typeface="Calibri"/>
              </a:rPr>
              <a:t> </a:t>
            </a:r>
            <a:r>
              <a:rPr lang="ru-RU" dirty="0" err="1" smtClean="0">
                <a:ea typeface="Calibri"/>
              </a:rPr>
              <a:t>туды</a:t>
            </a:r>
            <a:r>
              <a:rPr lang="ru-RU" dirty="0" smtClean="0">
                <a:ea typeface="Calibri"/>
              </a:rPr>
              <a:t> </a:t>
            </a:r>
            <a:r>
              <a:rPr lang="ru-RU" dirty="0" err="1" smtClean="0">
                <a:ea typeface="Calibri"/>
              </a:rPr>
              <a:t>Майсей</a:t>
            </a:r>
            <a:r>
              <a:rPr lang="ru-RU" dirty="0" smtClean="0">
                <a:ea typeface="Calibri"/>
              </a:rPr>
              <a:t>, </a:t>
            </a:r>
            <a:r>
              <a:rPr lang="ru-RU" dirty="0" err="1" smtClean="0">
                <a:ea typeface="Calibri"/>
              </a:rPr>
              <a:t>калі</a:t>
            </a:r>
            <a:r>
              <a:rPr lang="ru-RU" dirty="0" smtClean="0">
                <a:ea typeface="Calibri"/>
              </a:rPr>
              <a:t> </a:t>
            </a:r>
            <a:r>
              <a:rPr lang="ru-RU" dirty="0" err="1" smtClean="0">
                <a:ea typeface="Calibri"/>
              </a:rPr>
              <a:t>яўрэі</a:t>
            </a:r>
            <a:r>
              <a:rPr lang="ru-RU" dirty="0" smtClean="0">
                <a:ea typeface="Calibri"/>
              </a:rPr>
              <a:t> </a:t>
            </a:r>
            <a:r>
              <a:rPr lang="ru-RU" dirty="0" err="1" smtClean="0">
                <a:ea typeface="Calibri"/>
              </a:rPr>
              <a:t>пакіда</a:t>
            </a:r>
            <a:r>
              <a:rPr lang="ru-RU" dirty="0" err="1" smtClean="0">
                <a:ea typeface="Calibri"/>
              </a:rPr>
              <a:t>лі</a:t>
            </a:r>
            <a:r>
              <a:rPr lang="ru-RU" dirty="0" smtClean="0">
                <a:ea typeface="Calibri"/>
              </a:rPr>
              <a:t>  </a:t>
            </a:r>
            <a:r>
              <a:rPr lang="ru-RU" dirty="0" err="1" smtClean="0">
                <a:ea typeface="Calibri"/>
              </a:rPr>
              <a:t>зямлю</a:t>
            </a:r>
            <a:r>
              <a:rPr lang="ru-RU" dirty="0" smtClean="0">
                <a:ea typeface="Calibri"/>
              </a:rPr>
              <a:t> </a:t>
            </a:r>
            <a:r>
              <a:rPr lang="ru-RU" dirty="0" err="1" smtClean="0">
                <a:ea typeface="Calibri"/>
              </a:rPr>
              <a:t>Егіпецкую</a:t>
            </a:r>
            <a:r>
              <a:rPr lang="ru-RU" dirty="0" smtClean="0">
                <a:ea typeface="Calibri"/>
              </a:rPr>
              <a:t>. </a:t>
            </a:r>
            <a:r>
              <a:rPr lang="ru-RU" dirty="0" err="1" smtClean="0">
                <a:ea typeface="Calibri"/>
              </a:rPr>
              <a:t>Вобраз</a:t>
            </a:r>
            <a:r>
              <a:rPr lang="ru-RU" dirty="0" smtClean="0">
                <a:ea typeface="Calibri"/>
              </a:rPr>
              <a:t> </a:t>
            </a:r>
            <a:r>
              <a:rPr lang="ru-RU" dirty="0" err="1">
                <a:ea typeface="Calibri"/>
              </a:rPr>
              <a:t>цікавы</a:t>
            </a:r>
            <a:r>
              <a:rPr lang="ru-RU" dirty="0">
                <a:ea typeface="Calibri"/>
              </a:rPr>
              <a:t> </a:t>
            </a:r>
            <a:r>
              <a:rPr lang="ru-RU" dirty="0" err="1">
                <a:ea typeface="Calibri"/>
              </a:rPr>
              <a:t>сваёй</a:t>
            </a:r>
            <a:r>
              <a:rPr lang="ru-RU" dirty="0">
                <a:ea typeface="Calibri"/>
              </a:rPr>
              <a:t> </a:t>
            </a:r>
            <a:r>
              <a:rPr lang="ru-RU" dirty="0" err="1" smtClean="0">
                <a:ea typeface="Calibri"/>
              </a:rPr>
              <a:t>двайной</a:t>
            </a:r>
            <a:r>
              <a:rPr lang="ru-RU" dirty="0" smtClean="0">
                <a:ea typeface="Calibri"/>
              </a:rPr>
              <a:t> </a:t>
            </a:r>
            <a:r>
              <a:rPr lang="ru-RU" dirty="0" err="1">
                <a:ea typeface="Calibri"/>
              </a:rPr>
              <a:t>сімволікай</a:t>
            </a:r>
            <a:r>
              <a:rPr lang="ru-RU" dirty="0">
                <a:ea typeface="Calibri"/>
              </a:rPr>
              <a:t>. </a:t>
            </a:r>
            <a:r>
              <a:rPr lang="ru-RU" dirty="0" err="1" smtClean="0">
                <a:ea typeface="Calibri"/>
              </a:rPr>
              <a:t>Ківот</a:t>
            </a:r>
            <a:r>
              <a:rPr lang="ru-RU" dirty="0" smtClean="0">
                <a:ea typeface="Calibri"/>
              </a:rPr>
              <a:t> </a:t>
            </a:r>
            <a:r>
              <a:rPr lang="ru-RU" dirty="0">
                <a:ea typeface="Calibri"/>
              </a:rPr>
              <a:t>(«</a:t>
            </a:r>
            <a:r>
              <a:rPr lang="ru-RU" dirty="0" err="1">
                <a:ea typeface="Calibri"/>
              </a:rPr>
              <a:t>каўчэг</a:t>
            </a:r>
            <a:r>
              <a:rPr lang="ru-RU" dirty="0">
                <a:ea typeface="Calibri"/>
              </a:rPr>
              <a:t>») </a:t>
            </a:r>
            <a:r>
              <a:rPr lang="ru-RU" dirty="0" err="1">
                <a:ea typeface="Calibri"/>
              </a:rPr>
              <a:t>сімвалізаваў</a:t>
            </a:r>
            <a:r>
              <a:rPr lang="ru-RU" dirty="0">
                <a:ea typeface="Calibri"/>
              </a:rPr>
              <a:t> </a:t>
            </a:r>
            <a:r>
              <a:rPr lang="ru-RU" dirty="0" err="1">
                <a:ea typeface="Calibri"/>
              </a:rPr>
              <a:t>выратаванне</a:t>
            </a:r>
            <a:r>
              <a:rPr lang="ru-RU" dirty="0">
                <a:ea typeface="Calibri"/>
              </a:rPr>
              <a:t> «</a:t>
            </a:r>
            <a:r>
              <a:rPr lang="ru-RU" dirty="0" err="1">
                <a:ea typeface="Calibri"/>
              </a:rPr>
              <a:t>абранага</a:t>
            </a:r>
            <a:r>
              <a:rPr lang="ru-RU" dirty="0">
                <a:ea typeface="Calibri"/>
              </a:rPr>
              <a:t>» народа ад </a:t>
            </a:r>
            <a:r>
              <a:rPr lang="ru-RU" dirty="0" err="1">
                <a:ea typeface="Calibri"/>
              </a:rPr>
              <a:t>граху</a:t>
            </a:r>
            <a:r>
              <a:rPr lang="ru-RU" dirty="0">
                <a:ea typeface="Calibri"/>
              </a:rPr>
              <a:t> і </a:t>
            </a:r>
            <a:r>
              <a:rPr lang="ru-RU" dirty="0" err="1">
                <a:ea typeface="Calibri"/>
              </a:rPr>
              <a:t>смерці</a:t>
            </a:r>
            <a:r>
              <a:rPr lang="ru-RU" dirty="0">
                <a:ea typeface="Calibri"/>
              </a:rPr>
              <a:t>. </a:t>
            </a:r>
            <a:r>
              <a:rPr lang="ru-RU" dirty="0" err="1">
                <a:ea typeface="Calibri"/>
              </a:rPr>
              <a:t>Херувімы</a:t>
            </a:r>
            <a:r>
              <a:rPr lang="ru-RU" dirty="0">
                <a:ea typeface="Calibri"/>
              </a:rPr>
              <a:t> </a:t>
            </a:r>
            <a:r>
              <a:rPr lang="ru-RU" dirty="0" smtClean="0">
                <a:ea typeface="Calibri"/>
                <a:sym typeface="Symbol"/>
              </a:rPr>
              <a:t></a:t>
            </a:r>
            <a:r>
              <a:rPr lang="ru-RU" dirty="0" smtClean="0">
                <a:ea typeface="Calibri"/>
              </a:rPr>
              <a:t> </a:t>
            </a:r>
            <a:r>
              <a:rPr lang="ru-RU" dirty="0" err="1" smtClean="0">
                <a:ea typeface="Calibri"/>
              </a:rPr>
              <a:t>ахову</a:t>
            </a:r>
            <a:r>
              <a:rPr lang="ru-RU" dirty="0" smtClean="0">
                <a:ea typeface="Calibri"/>
              </a:rPr>
              <a:t> </a:t>
            </a:r>
            <a:r>
              <a:rPr lang="ru-RU" dirty="0" err="1" smtClean="0">
                <a:ea typeface="Calibri"/>
              </a:rPr>
              <a:t>найвялікшай</a:t>
            </a:r>
            <a:r>
              <a:rPr lang="ru-RU" dirty="0" smtClean="0">
                <a:ea typeface="Calibri"/>
              </a:rPr>
              <a:t> </a:t>
            </a:r>
            <a:r>
              <a:rPr lang="ru-RU" dirty="0" err="1">
                <a:ea typeface="Calibri"/>
              </a:rPr>
              <a:t>святыні</a:t>
            </a:r>
            <a:r>
              <a:rPr lang="ru-RU" dirty="0">
                <a:ea typeface="Calibri"/>
              </a:rPr>
              <a:t>, </a:t>
            </a:r>
            <a:r>
              <a:rPr lang="ru-RU" dirty="0" err="1">
                <a:ea typeface="Calibri"/>
              </a:rPr>
              <a:t>недаступнай</a:t>
            </a:r>
            <a:r>
              <a:rPr lang="ru-RU" dirty="0">
                <a:ea typeface="Calibri"/>
              </a:rPr>
              <a:t> для </a:t>
            </a:r>
            <a:r>
              <a:rPr lang="ru-RU" dirty="0" err="1">
                <a:ea typeface="Calibri"/>
              </a:rPr>
              <a:t>неазнаёмленых</a:t>
            </a:r>
            <a:r>
              <a:rPr lang="ru-RU" dirty="0">
                <a:ea typeface="Calibri"/>
              </a:rPr>
              <a:t> </a:t>
            </a:r>
            <a:r>
              <a:rPr lang="ru-RU" dirty="0" smtClean="0">
                <a:ea typeface="Calibri"/>
              </a:rPr>
              <a:t>у </a:t>
            </a:r>
            <a:r>
              <a:rPr lang="ru-RU" dirty="0" err="1">
                <a:ea typeface="Calibri"/>
              </a:rPr>
              <a:t>таямніцу</a:t>
            </a:r>
            <a:r>
              <a:rPr lang="ru-RU" dirty="0">
                <a:ea typeface="Calibri"/>
              </a:rPr>
              <a:t> </a:t>
            </a:r>
            <a:r>
              <a:rPr lang="ru-RU" dirty="0" err="1">
                <a:ea typeface="Calibri"/>
              </a:rPr>
              <a:t>яднання</a:t>
            </a:r>
            <a:r>
              <a:rPr lang="ru-RU" dirty="0">
                <a:ea typeface="Calibri"/>
              </a:rPr>
              <a:t> </a:t>
            </a:r>
            <a:r>
              <a:rPr lang="ru-RU" dirty="0" err="1">
                <a:ea typeface="Calibri"/>
              </a:rPr>
              <a:t>чалавека</a:t>
            </a:r>
            <a:r>
              <a:rPr lang="ru-RU" dirty="0">
                <a:ea typeface="Calibri"/>
              </a:rPr>
              <a:t> з </a:t>
            </a:r>
            <a:r>
              <a:rPr lang="ru-RU" dirty="0" smtClean="0">
                <a:ea typeface="Calibri"/>
              </a:rPr>
              <a:t>Богам</a:t>
            </a:r>
            <a:r>
              <a:rPr lang="ru-RU" dirty="0">
                <a:ea typeface="Calibri"/>
              </a:rPr>
              <a:t>. </a:t>
            </a:r>
            <a:r>
              <a:rPr lang="ru-RU" dirty="0" err="1">
                <a:ea typeface="Calibri"/>
              </a:rPr>
              <a:t>Кампазіцыя</a:t>
            </a:r>
            <a:r>
              <a:rPr lang="ru-RU" dirty="0">
                <a:ea typeface="Calibri"/>
              </a:rPr>
              <a:t> гравюры </a:t>
            </a:r>
            <a:r>
              <a:rPr lang="ru-RU" dirty="0" err="1">
                <a:ea typeface="Calibri"/>
              </a:rPr>
              <a:t>разгорнута</a:t>
            </a:r>
            <a:r>
              <a:rPr lang="ru-RU" dirty="0">
                <a:ea typeface="Calibri"/>
              </a:rPr>
              <a:t> ў </a:t>
            </a:r>
            <a:r>
              <a:rPr lang="ru-RU" dirty="0" err="1">
                <a:ea typeface="Calibri"/>
              </a:rPr>
              <a:t>прасторы</a:t>
            </a:r>
            <a:r>
              <a:rPr lang="ru-RU" dirty="0">
                <a:ea typeface="Calibri"/>
              </a:rPr>
              <a:t>: </a:t>
            </a:r>
            <a:r>
              <a:rPr lang="ru-RU" dirty="0" err="1" smtClean="0">
                <a:ea typeface="Calibri"/>
              </a:rPr>
              <a:t>інтэр’ер</a:t>
            </a:r>
            <a:r>
              <a:rPr lang="ru-RU" dirty="0" smtClean="0">
                <a:ea typeface="Calibri"/>
              </a:rPr>
              <a:t> </a:t>
            </a:r>
            <a:r>
              <a:rPr lang="ru-RU" dirty="0" err="1">
                <a:ea typeface="Calibri"/>
              </a:rPr>
              <a:t>царквы</a:t>
            </a:r>
            <a:r>
              <a:rPr lang="ru-RU" dirty="0">
                <a:ea typeface="Calibri"/>
              </a:rPr>
              <a:t> з </a:t>
            </a:r>
            <a:r>
              <a:rPr lang="ru-RU" dirty="0" err="1">
                <a:ea typeface="Calibri"/>
              </a:rPr>
              <a:t>гатычнымі</a:t>
            </a:r>
            <a:r>
              <a:rPr lang="ru-RU" dirty="0">
                <a:ea typeface="Calibri"/>
              </a:rPr>
              <a:t> </a:t>
            </a:r>
            <a:r>
              <a:rPr lang="ru-RU" dirty="0" err="1">
                <a:ea typeface="Calibri"/>
              </a:rPr>
              <a:t>крыжовымі</a:t>
            </a:r>
            <a:r>
              <a:rPr lang="ru-RU" dirty="0">
                <a:ea typeface="Calibri"/>
              </a:rPr>
              <a:t> </a:t>
            </a:r>
            <a:r>
              <a:rPr lang="ru-RU" dirty="0" err="1" smtClean="0">
                <a:ea typeface="Calibri"/>
              </a:rPr>
              <a:t>скляпеннямі</a:t>
            </a:r>
            <a:r>
              <a:rPr lang="ru-RU" dirty="0" smtClean="0">
                <a:ea typeface="Calibri"/>
              </a:rPr>
              <a:t> </a:t>
            </a:r>
            <a:r>
              <a:rPr lang="ru-RU" dirty="0">
                <a:ea typeface="Calibri"/>
              </a:rPr>
              <a:t>і </a:t>
            </a:r>
            <a:r>
              <a:rPr lang="ru-RU" dirty="0" err="1" smtClean="0">
                <a:ea typeface="Calibri"/>
              </a:rPr>
              <a:t>стральчатым</a:t>
            </a:r>
            <a:r>
              <a:rPr lang="ru-RU" dirty="0" smtClean="0">
                <a:ea typeface="Calibri"/>
              </a:rPr>
              <a:t> </a:t>
            </a:r>
            <a:r>
              <a:rPr lang="ru-RU" dirty="0" err="1">
                <a:ea typeface="Calibri"/>
              </a:rPr>
              <a:t>акном</a:t>
            </a:r>
            <a:r>
              <a:rPr lang="ru-RU" dirty="0" smtClean="0">
                <a:ea typeface="Calibri"/>
              </a:rPr>
              <a:t>.</a:t>
            </a:r>
            <a:endParaRPr lang="ru-RU" dirty="0"/>
          </a:p>
        </p:txBody>
      </p:sp>
      <p:pic>
        <p:nvPicPr>
          <p:cNvPr id="4" name="Picture 2" descr="D:\майкевич ю\проекты\скорина\гравюры\Image-33.jpg"/>
          <p:cNvPicPr>
            <a:picLocks noChangeAspect="1" noChangeArrowheads="1"/>
          </p:cNvPicPr>
          <p:nvPr/>
        </p:nvPicPr>
        <p:blipFill rotWithShape="1">
          <a:blip r:embed="rId2">
            <a:extLst>
              <a:ext uri="{28A0092B-C50C-407E-A947-70E740481C1C}">
                <a14:useLocalDpi xmlns="" xmlns:a14="http://schemas.microsoft.com/office/drawing/2010/main" val="0"/>
              </a:ext>
            </a:extLst>
          </a:blip>
          <a:srcRect l="2625" t="3362" r="2045" b="2318"/>
          <a:stretch/>
        </p:blipFill>
        <p:spPr bwMode="auto">
          <a:xfrm>
            <a:off x="2339752" y="8231"/>
            <a:ext cx="3570863" cy="3743996"/>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46873694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0" y="3329958"/>
            <a:ext cx="9144000" cy="3509387"/>
          </a:xfrm>
        </p:spPr>
        <p:txBody>
          <a:bodyPr>
            <a:normAutofit fontScale="77500" lnSpcReduction="20000"/>
          </a:bodyPr>
          <a:lstStyle/>
          <a:p>
            <a:r>
              <a:rPr lang="ru-RU" b="1" dirty="0" smtClean="0">
                <a:solidFill>
                  <a:schemeClr val="accent1"/>
                </a:solidFill>
                <a:ea typeface="Calibri"/>
              </a:rPr>
              <a:t>«</a:t>
            </a:r>
            <a:r>
              <a:rPr lang="ru-RU" b="1" dirty="0" err="1" smtClean="0">
                <a:solidFill>
                  <a:schemeClr val="accent1"/>
                </a:solidFill>
                <a:ea typeface="Calibri"/>
              </a:rPr>
              <a:t>Взоръ</a:t>
            </a:r>
            <a:r>
              <a:rPr lang="ru-RU" b="1" dirty="0" smtClean="0">
                <a:solidFill>
                  <a:schemeClr val="accent1"/>
                </a:solidFill>
                <a:ea typeface="Calibri"/>
              </a:rPr>
              <a:t> десяти </a:t>
            </a:r>
            <a:r>
              <a:rPr lang="ru-RU" b="1" dirty="0" err="1" smtClean="0">
                <a:solidFill>
                  <a:schemeClr val="accent1"/>
                </a:solidFill>
                <a:ea typeface="Calibri"/>
              </a:rPr>
              <a:t>подъставокъ</a:t>
            </a:r>
            <a:r>
              <a:rPr lang="ru-RU" b="1" dirty="0" smtClean="0">
                <a:solidFill>
                  <a:schemeClr val="accent1"/>
                </a:solidFill>
                <a:ea typeface="Calibri"/>
              </a:rPr>
              <a:t> и баней </a:t>
            </a:r>
            <a:r>
              <a:rPr lang="ru-RU" b="1" dirty="0" err="1" smtClean="0">
                <a:solidFill>
                  <a:schemeClr val="accent1"/>
                </a:solidFill>
                <a:ea typeface="Calibri"/>
              </a:rPr>
              <a:t>ихъ</a:t>
            </a:r>
            <a:r>
              <a:rPr lang="ru-RU" b="1" dirty="0" smtClean="0">
                <a:solidFill>
                  <a:schemeClr val="accent1"/>
                </a:solidFill>
                <a:ea typeface="Calibri"/>
              </a:rPr>
              <a:t>» («</a:t>
            </a:r>
            <a:r>
              <a:rPr lang="ru-RU" b="1" dirty="0" err="1" smtClean="0">
                <a:solidFill>
                  <a:schemeClr val="accent1"/>
                </a:solidFill>
                <a:ea typeface="Calibri"/>
              </a:rPr>
              <a:t>Выява</a:t>
            </a:r>
            <a:r>
              <a:rPr lang="ru-RU" b="1" dirty="0" smtClean="0">
                <a:solidFill>
                  <a:schemeClr val="accent1"/>
                </a:solidFill>
                <a:ea typeface="Calibri"/>
              </a:rPr>
              <a:t> </a:t>
            </a:r>
            <a:r>
              <a:rPr lang="ru-RU" b="1" dirty="0" err="1" smtClean="0">
                <a:solidFill>
                  <a:schemeClr val="accent1"/>
                </a:solidFill>
                <a:ea typeface="Calibri"/>
              </a:rPr>
              <a:t>дзесяці</a:t>
            </a:r>
            <a:r>
              <a:rPr lang="ru-RU" b="1" dirty="0" smtClean="0">
                <a:solidFill>
                  <a:schemeClr val="accent1"/>
                </a:solidFill>
                <a:ea typeface="Calibri"/>
              </a:rPr>
              <a:t> </a:t>
            </a:r>
            <a:r>
              <a:rPr lang="ru-RU" b="1" dirty="0" err="1" smtClean="0">
                <a:solidFill>
                  <a:schemeClr val="accent1"/>
                </a:solidFill>
                <a:ea typeface="Calibri"/>
              </a:rPr>
              <a:t>падстаў</a:t>
            </a:r>
            <a:r>
              <a:rPr lang="ru-RU" b="1" dirty="0" smtClean="0">
                <a:solidFill>
                  <a:schemeClr val="accent1"/>
                </a:solidFill>
                <a:ea typeface="Calibri"/>
              </a:rPr>
              <a:t>»). </a:t>
            </a:r>
            <a:r>
              <a:rPr lang="ru-RU" dirty="0" err="1" smtClean="0">
                <a:ea typeface="Calibri"/>
              </a:rPr>
              <a:t>Ліст</a:t>
            </a:r>
            <a:r>
              <a:rPr lang="ru-RU" dirty="0" smtClean="0">
                <a:ea typeface="Calibri"/>
              </a:rPr>
              <a:t> 139б </a:t>
            </a:r>
            <a:r>
              <a:rPr lang="ru-RU" dirty="0" err="1" smtClean="0">
                <a:ea typeface="Calibri"/>
              </a:rPr>
              <a:t>трэцяй</a:t>
            </a:r>
            <a:r>
              <a:rPr lang="ru-RU" dirty="0" smtClean="0">
                <a:ea typeface="Calibri"/>
              </a:rPr>
              <a:t> «</a:t>
            </a:r>
            <a:r>
              <a:rPr lang="ru-RU" dirty="0" err="1" smtClean="0">
                <a:ea typeface="Calibri"/>
              </a:rPr>
              <a:t>Кнігі</a:t>
            </a:r>
            <a:r>
              <a:rPr lang="ru-RU" dirty="0" smtClean="0">
                <a:ea typeface="Calibri"/>
              </a:rPr>
              <a:t> </a:t>
            </a:r>
            <a:r>
              <a:rPr lang="ru-RU" dirty="0" err="1" smtClean="0">
                <a:ea typeface="Calibri"/>
              </a:rPr>
              <a:t>царстваў</a:t>
            </a:r>
            <a:r>
              <a:rPr lang="ru-RU" dirty="0" smtClean="0">
                <a:ea typeface="Calibri"/>
              </a:rPr>
              <a:t>». 10 </a:t>
            </a:r>
            <a:r>
              <a:rPr lang="ru-RU" dirty="0" err="1" smtClean="0">
                <a:ea typeface="Calibri"/>
              </a:rPr>
              <a:t>жніўня</a:t>
            </a:r>
            <a:r>
              <a:rPr lang="ru-RU" dirty="0" smtClean="0">
                <a:ea typeface="Calibri"/>
              </a:rPr>
              <a:t> 1518 г</a:t>
            </a:r>
            <a:r>
              <a:rPr lang="ru-RU" dirty="0">
                <a:ea typeface="Calibri"/>
              </a:rPr>
              <a:t>. 105х104 мм. </a:t>
            </a:r>
            <a:r>
              <a:rPr lang="ru-RU" dirty="0" err="1">
                <a:ea typeface="Calibri"/>
              </a:rPr>
              <a:t>Ілюструе</a:t>
            </a:r>
            <a:r>
              <a:rPr lang="ru-RU" dirty="0">
                <a:ea typeface="Calibri"/>
              </a:rPr>
              <a:t> фрагмент </a:t>
            </a:r>
            <a:r>
              <a:rPr lang="ru-RU" dirty="0" err="1">
                <a:ea typeface="Calibri"/>
              </a:rPr>
              <a:t>апісання</a:t>
            </a:r>
            <a:r>
              <a:rPr lang="ru-RU" dirty="0">
                <a:ea typeface="Calibri"/>
              </a:rPr>
              <a:t> </a:t>
            </a:r>
            <a:r>
              <a:rPr lang="ru-RU" dirty="0" err="1">
                <a:ea typeface="Calibri"/>
              </a:rPr>
              <a:t>Іерусалімскага</a:t>
            </a:r>
            <a:r>
              <a:rPr lang="ru-RU" dirty="0">
                <a:ea typeface="Calibri"/>
              </a:rPr>
              <a:t> храма, </a:t>
            </a:r>
            <a:r>
              <a:rPr lang="ru-RU" dirty="0" err="1">
                <a:ea typeface="Calibri"/>
              </a:rPr>
              <a:t>пабудаванага</a:t>
            </a:r>
            <a:r>
              <a:rPr lang="ru-RU" dirty="0">
                <a:ea typeface="Calibri"/>
              </a:rPr>
              <a:t> па </a:t>
            </a:r>
            <a:r>
              <a:rPr lang="ru-RU" dirty="0" err="1">
                <a:ea typeface="Calibri"/>
              </a:rPr>
              <a:t>загаду</a:t>
            </a:r>
            <a:r>
              <a:rPr lang="ru-RU" dirty="0">
                <a:ea typeface="Calibri"/>
              </a:rPr>
              <a:t> </a:t>
            </a:r>
            <a:r>
              <a:rPr lang="ru-RU" dirty="0" err="1">
                <a:ea typeface="Calibri"/>
              </a:rPr>
              <a:t>цара</a:t>
            </a:r>
            <a:r>
              <a:rPr lang="ru-RU" dirty="0">
                <a:ea typeface="Calibri"/>
              </a:rPr>
              <a:t> </a:t>
            </a:r>
            <a:r>
              <a:rPr lang="ru-RU" dirty="0" err="1">
                <a:ea typeface="Calibri"/>
              </a:rPr>
              <a:t>Саламона</a:t>
            </a:r>
            <a:r>
              <a:rPr lang="ru-RU" dirty="0">
                <a:ea typeface="Calibri"/>
              </a:rPr>
              <a:t>.  </a:t>
            </a:r>
            <a:r>
              <a:rPr lang="ru-RU" dirty="0" smtClean="0">
                <a:ea typeface="Calibri"/>
              </a:rPr>
              <a:t>На </a:t>
            </a:r>
            <a:r>
              <a:rPr lang="ru-RU" dirty="0" err="1" smtClean="0">
                <a:ea typeface="Calibri"/>
              </a:rPr>
              <a:t>чатырох</a:t>
            </a:r>
            <a:r>
              <a:rPr lang="ru-RU" dirty="0" smtClean="0">
                <a:ea typeface="Calibri"/>
              </a:rPr>
              <a:t> колах – </a:t>
            </a:r>
            <a:r>
              <a:rPr lang="ru-RU" dirty="0" err="1" smtClean="0">
                <a:ea typeface="Calibri"/>
              </a:rPr>
              <a:t>спецыяльная</a:t>
            </a:r>
            <a:r>
              <a:rPr lang="ru-RU" dirty="0" smtClean="0">
                <a:ea typeface="Calibri"/>
              </a:rPr>
              <a:t> </a:t>
            </a:r>
            <a:r>
              <a:rPr lang="ru-RU" dirty="0" err="1" smtClean="0">
                <a:ea typeface="Calibri"/>
              </a:rPr>
              <a:t>падстава</a:t>
            </a:r>
            <a:r>
              <a:rPr lang="ru-RU" dirty="0" smtClean="0">
                <a:ea typeface="Calibri"/>
              </a:rPr>
              <a:t> з </a:t>
            </a:r>
            <a:r>
              <a:rPr lang="ru-RU" dirty="0" err="1" smtClean="0">
                <a:ea typeface="Calibri"/>
              </a:rPr>
              <a:t>умывальніцай</a:t>
            </a:r>
            <a:r>
              <a:rPr lang="ru-RU" dirty="0" smtClean="0">
                <a:ea typeface="Calibri"/>
              </a:rPr>
              <a:t>, </a:t>
            </a:r>
            <a:r>
              <a:rPr lang="ru-RU" dirty="0" err="1" smtClean="0">
                <a:ea typeface="Calibri"/>
              </a:rPr>
              <a:t>упрыгожанай</a:t>
            </a:r>
            <a:r>
              <a:rPr lang="ru-RU" dirty="0" smtClean="0">
                <a:ea typeface="Calibri"/>
              </a:rPr>
              <a:t> </a:t>
            </a:r>
            <a:r>
              <a:rPr lang="ru-RU" dirty="0" err="1" smtClean="0">
                <a:ea typeface="Calibri"/>
              </a:rPr>
              <a:t>малюнкамі</a:t>
            </a:r>
            <a:r>
              <a:rPr lang="ru-RU" dirty="0" smtClean="0">
                <a:ea typeface="Calibri"/>
              </a:rPr>
              <a:t> </a:t>
            </a:r>
            <a:r>
              <a:rPr lang="ru-RU" dirty="0" err="1" smtClean="0">
                <a:ea typeface="Calibri"/>
              </a:rPr>
              <a:t>валоў</a:t>
            </a:r>
            <a:r>
              <a:rPr lang="ru-RU" dirty="0" smtClean="0">
                <a:ea typeface="Calibri"/>
              </a:rPr>
              <a:t>, </a:t>
            </a:r>
            <a:r>
              <a:rPr lang="ru-RU" dirty="0" err="1" smtClean="0">
                <a:ea typeface="Calibri"/>
              </a:rPr>
              <a:t>львоў</a:t>
            </a:r>
            <a:r>
              <a:rPr lang="ru-RU" dirty="0" smtClean="0">
                <a:ea typeface="Calibri"/>
              </a:rPr>
              <a:t>, </a:t>
            </a:r>
            <a:r>
              <a:rPr lang="ru-RU" dirty="0" err="1" smtClean="0">
                <a:ea typeface="Calibri"/>
              </a:rPr>
              <a:t>херувімаў</a:t>
            </a:r>
            <a:r>
              <a:rPr lang="ru-RU" dirty="0" smtClean="0">
                <a:ea typeface="Calibri"/>
              </a:rPr>
              <a:t>. 10 </a:t>
            </a:r>
            <a:r>
              <a:rPr lang="ru-RU" dirty="0" err="1" smtClean="0">
                <a:ea typeface="Calibri"/>
              </a:rPr>
              <a:t>такіх</a:t>
            </a:r>
            <a:r>
              <a:rPr lang="ru-RU" dirty="0" smtClean="0">
                <a:ea typeface="Calibri"/>
              </a:rPr>
              <a:t> </a:t>
            </a:r>
            <a:r>
              <a:rPr lang="ru-RU" dirty="0" err="1" smtClean="0">
                <a:ea typeface="Calibri"/>
              </a:rPr>
              <a:t>падстаў</a:t>
            </a:r>
            <a:r>
              <a:rPr lang="ru-RU" dirty="0" smtClean="0">
                <a:ea typeface="Calibri"/>
              </a:rPr>
              <a:t> </a:t>
            </a:r>
            <a:r>
              <a:rPr lang="ru-RU" dirty="0" err="1" smtClean="0">
                <a:ea typeface="Calibri"/>
              </a:rPr>
              <a:t>стаялі</a:t>
            </a:r>
            <a:r>
              <a:rPr lang="ru-RU" dirty="0" smtClean="0">
                <a:ea typeface="Calibri"/>
              </a:rPr>
              <a:t> ля </a:t>
            </a:r>
            <a:r>
              <a:rPr lang="ru-RU" dirty="0" err="1" smtClean="0">
                <a:ea typeface="Calibri"/>
              </a:rPr>
              <a:t>дзвярэй</a:t>
            </a:r>
            <a:r>
              <a:rPr lang="ru-RU" dirty="0" smtClean="0">
                <a:ea typeface="Calibri"/>
              </a:rPr>
              <a:t> храма: </a:t>
            </a:r>
            <a:r>
              <a:rPr lang="ru-RU" dirty="0" err="1" smtClean="0">
                <a:ea typeface="Calibri"/>
              </a:rPr>
              <a:t>пяць</a:t>
            </a:r>
            <a:r>
              <a:rPr lang="ru-RU" dirty="0" smtClean="0">
                <a:ea typeface="Calibri"/>
              </a:rPr>
              <a:t> – з </a:t>
            </a:r>
            <a:r>
              <a:rPr lang="ru-RU" dirty="0" err="1" smtClean="0">
                <a:ea typeface="Calibri"/>
              </a:rPr>
              <a:t>аднаго</a:t>
            </a:r>
            <a:r>
              <a:rPr lang="ru-RU" dirty="0" smtClean="0">
                <a:ea typeface="Calibri"/>
              </a:rPr>
              <a:t> боку, </a:t>
            </a:r>
            <a:r>
              <a:rPr lang="ru-RU" dirty="0" err="1" smtClean="0">
                <a:ea typeface="Calibri"/>
              </a:rPr>
              <a:t>пяць</a:t>
            </a:r>
            <a:r>
              <a:rPr lang="ru-RU" dirty="0" smtClean="0">
                <a:ea typeface="Calibri"/>
              </a:rPr>
              <a:t> – з </a:t>
            </a:r>
            <a:r>
              <a:rPr lang="ru-RU" dirty="0" err="1" smtClean="0">
                <a:ea typeface="Calibri"/>
              </a:rPr>
              <a:t>другога</a:t>
            </a:r>
            <a:r>
              <a:rPr lang="ru-RU" dirty="0">
                <a:ea typeface="Calibri"/>
              </a:rPr>
              <a:t>. </a:t>
            </a:r>
            <a:r>
              <a:rPr lang="ru-RU" dirty="0" smtClean="0">
                <a:ea typeface="Calibri"/>
              </a:rPr>
              <a:t>Кожная </a:t>
            </a:r>
            <a:r>
              <a:rPr lang="ru-RU" dirty="0">
                <a:ea typeface="Calibri"/>
              </a:rPr>
              <a:t>з 10 </a:t>
            </a:r>
            <a:r>
              <a:rPr lang="ru-RU" dirty="0" err="1" smtClean="0">
                <a:ea typeface="Calibri"/>
              </a:rPr>
              <a:t>падстаў</a:t>
            </a:r>
            <a:r>
              <a:rPr lang="ru-RU" dirty="0" smtClean="0">
                <a:ea typeface="Calibri"/>
              </a:rPr>
              <a:t> </a:t>
            </a:r>
            <a:r>
              <a:rPr lang="ru-RU" dirty="0" err="1">
                <a:ea typeface="Calibri"/>
              </a:rPr>
              <a:t>змяшчалася</a:t>
            </a:r>
            <a:r>
              <a:rPr lang="ru-RU" dirty="0">
                <a:ea typeface="Calibri"/>
              </a:rPr>
              <a:t> на 4 медных колах. Для </a:t>
            </a:r>
            <a:r>
              <a:rPr lang="ru-RU" dirty="0" err="1">
                <a:ea typeface="Calibri"/>
              </a:rPr>
              <a:t>выканання</a:t>
            </a:r>
            <a:r>
              <a:rPr lang="ru-RU" dirty="0">
                <a:ea typeface="Calibri"/>
              </a:rPr>
              <a:t> </a:t>
            </a:r>
            <a:r>
              <a:rPr lang="ru-RU" dirty="0" err="1">
                <a:ea typeface="Calibri"/>
              </a:rPr>
              <a:t>абраду</a:t>
            </a:r>
            <a:r>
              <a:rPr lang="ru-RU" dirty="0">
                <a:ea typeface="Calibri"/>
              </a:rPr>
              <a:t> </a:t>
            </a:r>
            <a:r>
              <a:rPr lang="ru-RU" dirty="0" err="1">
                <a:ea typeface="Calibri"/>
              </a:rPr>
              <a:t>абмывання</a:t>
            </a:r>
            <a:r>
              <a:rPr lang="ru-RU" dirty="0">
                <a:ea typeface="Calibri"/>
              </a:rPr>
              <a:t> на </a:t>
            </a:r>
            <a:r>
              <a:rPr lang="ru-RU" dirty="0" err="1">
                <a:ea typeface="Calibri"/>
              </a:rPr>
              <a:t>падстаўцы</a:t>
            </a:r>
            <a:r>
              <a:rPr lang="ru-RU" dirty="0">
                <a:ea typeface="Calibri"/>
              </a:rPr>
              <a:t> </a:t>
            </a:r>
            <a:r>
              <a:rPr lang="ru-RU" dirty="0" err="1" smtClean="0">
                <a:ea typeface="Calibri"/>
              </a:rPr>
              <a:t>быў</a:t>
            </a:r>
            <a:r>
              <a:rPr lang="ru-RU" dirty="0" smtClean="0">
                <a:ea typeface="Calibri"/>
              </a:rPr>
              <a:t> медны </a:t>
            </a:r>
            <a:r>
              <a:rPr lang="ru-RU" dirty="0" err="1" smtClean="0">
                <a:ea typeface="Calibri"/>
              </a:rPr>
              <a:t>рукамыйнік</a:t>
            </a:r>
            <a:r>
              <a:rPr lang="ru-RU" dirty="0" smtClean="0">
                <a:ea typeface="Calibri"/>
              </a:rPr>
              <a:t> </a:t>
            </a:r>
            <a:r>
              <a:rPr lang="ru-RU" dirty="0" err="1">
                <a:ea typeface="Calibri"/>
              </a:rPr>
              <a:t>накшталт</a:t>
            </a:r>
            <a:r>
              <a:rPr lang="ru-RU" dirty="0">
                <a:ea typeface="Calibri"/>
              </a:rPr>
              <a:t> </a:t>
            </a:r>
            <a:r>
              <a:rPr lang="ru-RU" dirty="0" err="1">
                <a:ea typeface="Calibri"/>
              </a:rPr>
              <a:t>антычнай</a:t>
            </a:r>
            <a:r>
              <a:rPr lang="ru-RU" dirty="0">
                <a:ea typeface="Calibri"/>
              </a:rPr>
              <a:t> </a:t>
            </a:r>
            <a:r>
              <a:rPr lang="ru-RU" dirty="0" err="1">
                <a:ea typeface="Calibri"/>
              </a:rPr>
              <a:t>амфары</a:t>
            </a:r>
            <a:r>
              <a:rPr lang="ru-RU" dirty="0">
                <a:ea typeface="Calibri"/>
              </a:rPr>
              <a:t>. </a:t>
            </a:r>
            <a:r>
              <a:rPr lang="ru-RU" dirty="0" err="1">
                <a:ea typeface="Calibri"/>
              </a:rPr>
              <a:t>Кампазіцыя</a:t>
            </a:r>
            <a:r>
              <a:rPr lang="ru-RU" dirty="0">
                <a:ea typeface="Calibri"/>
              </a:rPr>
              <a:t> гравюры </a:t>
            </a:r>
            <a:r>
              <a:rPr lang="ru-RU" dirty="0" err="1">
                <a:ea typeface="Calibri"/>
              </a:rPr>
              <a:t>вырашана</a:t>
            </a:r>
            <a:r>
              <a:rPr lang="ru-RU" dirty="0">
                <a:ea typeface="Calibri"/>
              </a:rPr>
              <a:t> ў </a:t>
            </a:r>
            <a:r>
              <a:rPr lang="ru-RU" dirty="0" err="1">
                <a:ea typeface="Calibri"/>
              </a:rPr>
              <a:t>адпаведнасці</a:t>
            </a:r>
            <a:r>
              <a:rPr lang="ru-RU" dirty="0">
                <a:ea typeface="Calibri"/>
              </a:rPr>
              <a:t> з </a:t>
            </a:r>
            <a:r>
              <a:rPr lang="ru-RU" dirty="0" err="1">
                <a:ea typeface="Calibri"/>
              </a:rPr>
              <a:t>біблейскім</a:t>
            </a:r>
            <a:r>
              <a:rPr lang="ru-RU" dirty="0">
                <a:ea typeface="Calibri"/>
              </a:rPr>
              <a:t> </a:t>
            </a:r>
            <a:r>
              <a:rPr lang="ru-RU" dirty="0" err="1">
                <a:ea typeface="Calibri"/>
              </a:rPr>
              <a:t>апісаннем</a:t>
            </a:r>
            <a:r>
              <a:rPr lang="ru-RU" dirty="0">
                <a:ea typeface="Calibri"/>
              </a:rPr>
              <a:t>. </a:t>
            </a:r>
            <a:r>
              <a:rPr lang="ru-RU" dirty="0" err="1">
                <a:ea typeface="Calibri"/>
              </a:rPr>
              <a:t>Ніжняя</a:t>
            </a:r>
            <a:r>
              <a:rPr lang="ru-RU" dirty="0">
                <a:ea typeface="Calibri"/>
              </a:rPr>
              <a:t> </a:t>
            </a:r>
            <a:r>
              <a:rPr lang="ru-RU" dirty="0" err="1">
                <a:ea typeface="Calibri"/>
              </a:rPr>
              <a:t>частка</a:t>
            </a:r>
            <a:r>
              <a:rPr lang="ru-RU" dirty="0">
                <a:ea typeface="Calibri"/>
              </a:rPr>
              <a:t> </a:t>
            </a:r>
            <a:r>
              <a:rPr lang="ru-RU" dirty="0" err="1">
                <a:ea typeface="Calibri"/>
              </a:rPr>
              <a:t>падставак</a:t>
            </a:r>
            <a:r>
              <a:rPr lang="ru-RU" dirty="0">
                <a:ea typeface="Calibri"/>
              </a:rPr>
              <a:t> </a:t>
            </a:r>
            <a:r>
              <a:rPr lang="ru-RU" dirty="0" err="1" smtClean="0">
                <a:ea typeface="Calibri"/>
              </a:rPr>
              <a:t>упрыгожана</a:t>
            </a:r>
            <a:r>
              <a:rPr lang="ru-RU" dirty="0" smtClean="0">
                <a:ea typeface="Calibri"/>
              </a:rPr>
              <a:t> </a:t>
            </a:r>
            <a:r>
              <a:rPr lang="ru-RU" dirty="0" err="1" smtClean="0">
                <a:ea typeface="Calibri"/>
              </a:rPr>
              <a:t>выявамі</a:t>
            </a:r>
            <a:r>
              <a:rPr lang="ru-RU" dirty="0" smtClean="0">
                <a:ea typeface="Calibri"/>
              </a:rPr>
              <a:t> </a:t>
            </a:r>
            <a:r>
              <a:rPr lang="ru-RU" dirty="0" err="1">
                <a:ea typeface="Calibri"/>
              </a:rPr>
              <a:t>птушак</a:t>
            </a:r>
            <a:r>
              <a:rPr lang="ru-RU" dirty="0">
                <a:ea typeface="Calibri"/>
              </a:rPr>
              <a:t> і </a:t>
            </a:r>
            <a:r>
              <a:rPr lang="ru-RU" dirty="0" err="1">
                <a:ea typeface="Calibri"/>
              </a:rPr>
              <a:t>звяроў</a:t>
            </a:r>
            <a:r>
              <a:rPr lang="ru-RU" dirty="0">
                <a:ea typeface="Calibri"/>
              </a:rPr>
              <a:t>, </a:t>
            </a:r>
            <a:r>
              <a:rPr lang="ru-RU" dirty="0" err="1">
                <a:ea typeface="Calibri"/>
              </a:rPr>
              <a:t>змешчаных</a:t>
            </a:r>
            <a:r>
              <a:rPr lang="ru-RU" dirty="0">
                <a:ea typeface="Calibri"/>
              </a:rPr>
              <a:t> у </a:t>
            </a:r>
            <a:r>
              <a:rPr lang="ru-RU" dirty="0" smtClean="0">
                <a:ea typeface="Calibri"/>
              </a:rPr>
              <a:t>колах. </a:t>
            </a:r>
            <a:r>
              <a:rPr lang="ru-RU" dirty="0">
                <a:ea typeface="Calibri"/>
              </a:rPr>
              <a:t>Гравюра мае </a:t>
            </a:r>
            <a:r>
              <a:rPr lang="ru-RU" dirty="0" err="1">
                <a:ea typeface="Calibri"/>
              </a:rPr>
              <a:t>аналагі</a:t>
            </a:r>
            <a:r>
              <a:rPr lang="ru-RU" dirty="0">
                <a:ea typeface="Calibri"/>
              </a:rPr>
              <a:t> ў </a:t>
            </a:r>
            <a:r>
              <a:rPr lang="ru-RU" dirty="0" err="1">
                <a:ea typeface="Calibri"/>
              </a:rPr>
              <a:t>нямецкіх</a:t>
            </a:r>
            <a:r>
              <a:rPr lang="ru-RU" dirty="0">
                <a:ea typeface="Calibri"/>
              </a:rPr>
              <a:t> </a:t>
            </a:r>
            <a:r>
              <a:rPr lang="ru-RU" dirty="0" err="1">
                <a:ea typeface="Calibri"/>
              </a:rPr>
              <a:t>выданнях</a:t>
            </a:r>
            <a:r>
              <a:rPr lang="ru-RU" dirty="0">
                <a:ea typeface="Calibri"/>
              </a:rPr>
              <a:t> </a:t>
            </a:r>
            <a:r>
              <a:rPr lang="ru-RU" dirty="0" err="1">
                <a:ea typeface="Calibri"/>
              </a:rPr>
              <a:t>канца</a:t>
            </a:r>
            <a:r>
              <a:rPr lang="ru-RU" dirty="0">
                <a:ea typeface="Calibri"/>
              </a:rPr>
              <a:t> </a:t>
            </a:r>
            <a:r>
              <a:rPr lang="en-US" dirty="0" smtClean="0">
                <a:ea typeface="Calibri"/>
              </a:rPr>
              <a:t>XV</a:t>
            </a:r>
            <a:r>
              <a:rPr lang="ru-RU" dirty="0" smtClean="0">
                <a:ea typeface="Calibri"/>
              </a:rPr>
              <a:t> </a:t>
            </a:r>
            <a:r>
              <a:rPr lang="ru-RU" dirty="0">
                <a:ea typeface="Calibri"/>
              </a:rPr>
              <a:t>ст. </a:t>
            </a:r>
            <a:endParaRPr lang="ru-RU" dirty="0"/>
          </a:p>
        </p:txBody>
      </p:sp>
      <p:pic>
        <p:nvPicPr>
          <p:cNvPr id="41986" name="Picture 2" descr="D:\майкевич ю\проекты\скорина\гравюры\Image-15.jpg"/>
          <p:cNvPicPr>
            <a:picLocks noChangeAspect="1" noChangeArrowheads="1"/>
          </p:cNvPicPr>
          <p:nvPr/>
        </p:nvPicPr>
        <p:blipFill rotWithShape="1">
          <a:blip r:embed="rId2">
            <a:extLst>
              <a:ext uri="{28A0092B-C50C-407E-A947-70E740481C1C}">
                <a14:useLocalDpi xmlns="" xmlns:a14="http://schemas.microsoft.com/office/drawing/2010/main" val="0"/>
              </a:ext>
            </a:extLst>
          </a:blip>
          <a:srcRect l="2460" t="2038" r="3036" b="3678"/>
          <a:stretch/>
        </p:blipFill>
        <p:spPr bwMode="auto">
          <a:xfrm>
            <a:off x="2197509" y="0"/>
            <a:ext cx="3238587" cy="3329958"/>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46873694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1" y="23000"/>
            <a:ext cx="6794761" cy="6816346"/>
          </a:xfrm>
        </p:spPr>
        <p:txBody>
          <a:bodyPr>
            <a:normAutofit fontScale="70000" lnSpcReduction="20000"/>
          </a:bodyPr>
          <a:lstStyle/>
          <a:p>
            <a:pPr algn="just"/>
            <a:r>
              <a:rPr lang="ru-RU" sz="3000" b="1" dirty="0" err="1">
                <a:solidFill>
                  <a:schemeClr val="accent1"/>
                </a:solidFill>
                <a:ea typeface="Calibri"/>
              </a:rPr>
              <a:t>Тытульны</a:t>
            </a:r>
            <a:r>
              <a:rPr lang="ru-RU" sz="3000" b="1" dirty="0">
                <a:solidFill>
                  <a:schemeClr val="accent1"/>
                </a:solidFill>
                <a:ea typeface="Calibri"/>
              </a:rPr>
              <a:t> </a:t>
            </a:r>
            <a:r>
              <a:rPr lang="ru-RU" sz="3000" b="1" dirty="0" err="1">
                <a:solidFill>
                  <a:schemeClr val="accent1"/>
                </a:solidFill>
                <a:ea typeface="Calibri"/>
              </a:rPr>
              <a:t>ліст</a:t>
            </a:r>
            <a:r>
              <a:rPr lang="ru-RU" sz="3000" b="1" dirty="0">
                <a:solidFill>
                  <a:schemeClr val="accent1"/>
                </a:solidFill>
                <a:ea typeface="Calibri"/>
              </a:rPr>
              <a:t> </a:t>
            </a:r>
            <a:r>
              <a:rPr lang="ru-RU" sz="3000" b="1" dirty="0" err="1">
                <a:solidFill>
                  <a:schemeClr val="accent1"/>
                </a:solidFill>
                <a:ea typeface="Calibri"/>
              </a:rPr>
              <a:t>кнігі</a:t>
            </a:r>
            <a:r>
              <a:rPr lang="ru-RU" sz="3000" b="1" dirty="0">
                <a:solidFill>
                  <a:schemeClr val="accent1"/>
                </a:solidFill>
                <a:ea typeface="Calibri"/>
              </a:rPr>
              <a:t> «</a:t>
            </a:r>
            <a:r>
              <a:rPr lang="ru-RU" sz="3000" b="1" dirty="0" err="1">
                <a:solidFill>
                  <a:schemeClr val="accent1"/>
                </a:solidFill>
                <a:ea typeface="Calibri"/>
              </a:rPr>
              <a:t>Быцця</a:t>
            </a:r>
            <a:r>
              <a:rPr lang="ru-RU" sz="3000" b="1" dirty="0">
                <a:solidFill>
                  <a:schemeClr val="accent1"/>
                </a:solidFill>
                <a:ea typeface="Calibri"/>
              </a:rPr>
              <a:t>». </a:t>
            </a:r>
            <a:r>
              <a:rPr lang="ru-RU" sz="3000" dirty="0" smtClean="0">
                <a:ea typeface="Calibri"/>
              </a:rPr>
              <a:t>1519 г. </a:t>
            </a:r>
            <a:r>
              <a:rPr lang="ru-RU" sz="3000" dirty="0">
                <a:ea typeface="Calibri"/>
              </a:rPr>
              <a:t>167х110 мм. На </a:t>
            </a:r>
            <a:r>
              <a:rPr lang="ru-RU" sz="3000" dirty="0" err="1">
                <a:ea typeface="Calibri"/>
              </a:rPr>
              <a:t>ім</a:t>
            </a:r>
            <a:r>
              <a:rPr lang="ru-RU" sz="3000" dirty="0">
                <a:ea typeface="Calibri"/>
              </a:rPr>
              <a:t> </a:t>
            </a:r>
            <a:r>
              <a:rPr lang="ru-RU" sz="3000" dirty="0" err="1">
                <a:ea typeface="Calibri"/>
              </a:rPr>
              <a:t>Скарына</a:t>
            </a:r>
            <a:r>
              <a:rPr lang="ru-RU" sz="3000" dirty="0">
                <a:ea typeface="Calibri"/>
              </a:rPr>
              <a:t> </a:t>
            </a:r>
            <a:r>
              <a:rPr lang="ru-RU" sz="3000" dirty="0" err="1">
                <a:ea typeface="Calibri"/>
              </a:rPr>
              <a:t>змяшчае</a:t>
            </a:r>
            <a:r>
              <a:rPr lang="ru-RU" sz="3000" dirty="0">
                <a:ea typeface="Calibri"/>
              </a:rPr>
              <a:t> свой </a:t>
            </a:r>
            <a:r>
              <a:rPr lang="ru-RU" sz="3000" dirty="0" err="1">
                <a:ea typeface="Calibri"/>
              </a:rPr>
              <a:t>асабісты</a:t>
            </a:r>
            <a:r>
              <a:rPr lang="ru-RU" sz="3000" dirty="0">
                <a:ea typeface="Calibri"/>
              </a:rPr>
              <a:t> герб і </a:t>
            </a:r>
            <a:r>
              <a:rPr lang="ru-RU" sz="3000" dirty="0" err="1">
                <a:ea typeface="Calibri"/>
              </a:rPr>
              <a:t>манаграму</a:t>
            </a:r>
            <a:r>
              <a:rPr lang="ru-RU" sz="3000" dirty="0">
                <a:ea typeface="Calibri"/>
              </a:rPr>
              <a:t> </a:t>
            </a:r>
            <a:r>
              <a:rPr lang="ru-RU" sz="3000" dirty="0" err="1">
                <a:ea typeface="Calibri"/>
              </a:rPr>
              <a:t>Багдана</a:t>
            </a:r>
            <a:r>
              <a:rPr lang="ru-RU" sz="3000" dirty="0">
                <a:ea typeface="Calibri"/>
              </a:rPr>
              <a:t> </a:t>
            </a:r>
            <a:r>
              <a:rPr lang="ru-RU" sz="3000" dirty="0" err="1">
                <a:ea typeface="Calibri"/>
              </a:rPr>
              <a:t>Онькава</a:t>
            </a:r>
            <a:r>
              <a:rPr lang="ru-RU" sz="3000" dirty="0">
                <a:ea typeface="Calibri"/>
              </a:rPr>
              <a:t> і Якуба </a:t>
            </a:r>
            <a:r>
              <a:rPr lang="ru-RU" sz="3000" dirty="0" err="1">
                <a:ea typeface="Calibri"/>
              </a:rPr>
              <a:t>Бабіча</a:t>
            </a:r>
            <a:r>
              <a:rPr lang="ru-RU" sz="3000" dirty="0">
                <a:ea typeface="Calibri"/>
              </a:rPr>
              <a:t>. </a:t>
            </a:r>
            <a:r>
              <a:rPr lang="ru-RU" sz="3000" dirty="0" err="1">
                <a:ea typeface="Calibri"/>
              </a:rPr>
              <a:t>Друкаванне</a:t>
            </a:r>
            <a:r>
              <a:rPr lang="ru-RU" sz="3000" dirty="0">
                <a:ea typeface="Calibri"/>
              </a:rPr>
              <a:t> «</a:t>
            </a:r>
            <a:r>
              <a:rPr lang="ru-RU" sz="3000" dirty="0" err="1">
                <a:ea typeface="Calibri"/>
              </a:rPr>
              <a:t>Бібліі</a:t>
            </a:r>
            <a:r>
              <a:rPr lang="ru-RU" sz="3000" dirty="0">
                <a:ea typeface="Calibri"/>
              </a:rPr>
              <a:t>» </a:t>
            </a:r>
            <a:r>
              <a:rPr lang="ru-RU" sz="3000" dirty="0" err="1">
                <a:ea typeface="Calibri"/>
              </a:rPr>
              <a:t>часткамі</a:t>
            </a:r>
            <a:r>
              <a:rPr lang="ru-RU" sz="3000" dirty="0">
                <a:ea typeface="Calibri"/>
              </a:rPr>
              <a:t> </a:t>
            </a:r>
            <a:r>
              <a:rPr lang="ru-RU" sz="3000" dirty="0" err="1">
                <a:ea typeface="Calibri"/>
              </a:rPr>
              <a:t>прымусіла</a:t>
            </a:r>
            <a:r>
              <a:rPr lang="ru-RU" sz="3000" dirty="0">
                <a:ea typeface="Calibri"/>
              </a:rPr>
              <a:t> </a:t>
            </a:r>
            <a:r>
              <a:rPr lang="ru-RU" sz="3000" dirty="0" err="1">
                <a:ea typeface="Calibri"/>
              </a:rPr>
              <a:t>Скарыну</a:t>
            </a:r>
            <a:r>
              <a:rPr lang="ru-RU" sz="3000" dirty="0">
                <a:ea typeface="Calibri"/>
              </a:rPr>
              <a:t> і </a:t>
            </a:r>
            <a:r>
              <a:rPr lang="ru-RU" sz="3000" dirty="0" err="1">
                <a:ea typeface="Calibri"/>
              </a:rPr>
              <a:t>яго</a:t>
            </a:r>
            <a:r>
              <a:rPr lang="ru-RU" sz="3000" dirty="0">
                <a:ea typeface="Calibri"/>
              </a:rPr>
              <a:t> гравёра </a:t>
            </a:r>
            <a:r>
              <a:rPr lang="ru-RU" sz="3000" dirty="0" err="1">
                <a:ea typeface="Calibri"/>
              </a:rPr>
              <a:t>стварыць</a:t>
            </a:r>
            <a:r>
              <a:rPr lang="ru-RU" sz="3000" dirty="0">
                <a:ea typeface="Calibri"/>
              </a:rPr>
              <a:t> да </a:t>
            </a:r>
            <a:r>
              <a:rPr lang="ru-RU" sz="3000" dirty="0" err="1">
                <a:ea typeface="Calibri"/>
              </a:rPr>
              <a:t>кожнай</a:t>
            </a:r>
            <a:r>
              <a:rPr lang="ru-RU" sz="3000" dirty="0">
                <a:ea typeface="Calibri"/>
              </a:rPr>
              <a:t> з </a:t>
            </a:r>
            <a:r>
              <a:rPr lang="ru-RU" sz="3000" dirty="0" err="1">
                <a:ea typeface="Calibri"/>
              </a:rPr>
              <a:t>іх</a:t>
            </a:r>
            <a:r>
              <a:rPr lang="ru-RU" sz="3000" dirty="0">
                <a:ea typeface="Calibri"/>
              </a:rPr>
              <a:t> </a:t>
            </a:r>
            <a:r>
              <a:rPr lang="ru-RU" sz="3000" dirty="0" err="1">
                <a:ea typeface="Calibri"/>
              </a:rPr>
              <a:t>асобны</a:t>
            </a:r>
            <a:r>
              <a:rPr lang="ru-RU" sz="3000" dirty="0">
                <a:ea typeface="Calibri"/>
              </a:rPr>
              <a:t> </a:t>
            </a:r>
            <a:r>
              <a:rPr lang="ru-RU" sz="3000" dirty="0" err="1">
                <a:ea typeface="Calibri"/>
              </a:rPr>
              <a:t>тытульны</a:t>
            </a:r>
            <a:r>
              <a:rPr lang="ru-RU" sz="3000" dirty="0">
                <a:ea typeface="Calibri"/>
              </a:rPr>
              <a:t> </a:t>
            </a:r>
            <a:r>
              <a:rPr lang="ru-RU" sz="3000" dirty="0" err="1">
                <a:ea typeface="Calibri"/>
              </a:rPr>
              <a:t>ліст</a:t>
            </a:r>
            <a:r>
              <a:rPr lang="ru-RU" sz="3000" dirty="0">
                <a:ea typeface="Calibri"/>
              </a:rPr>
              <a:t>. </a:t>
            </a:r>
            <a:r>
              <a:rPr lang="ru-RU" sz="3000" dirty="0" err="1">
                <a:ea typeface="Calibri"/>
              </a:rPr>
              <a:t>Пачынаючы</a:t>
            </a:r>
            <a:r>
              <a:rPr lang="ru-RU" sz="3000" dirty="0">
                <a:ea typeface="Calibri"/>
              </a:rPr>
              <a:t> ад «</a:t>
            </a:r>
            <a:r>
              <a:rPr lang="ru-RU" sz="3000" dirty="0" err="1" smtClean="0">
                <a:ea typeface="Calibri"/>
              </a:rPr>
              <a:t>Псалтыра</a:t>
            </a:r>
            <a:r>
              <a:rPr lang="ru-RU" sz="3000" dirty="0" smtClean="0">
                <a:ea typeface="Calibri"/>
              </a:rPr>
              <a:t>» </a:t>
            </a:r>
            <a:r>
              <a:rPr lang="ru-RU" sz="3000" dirty="0">
                <a:ea typeface="Calibri"/>
              </a:rPr>
              <a:t>1517 г. </a:t>
            </a:r>
            <a:r>
              <a:rPr lang="ru-RU" sz="3000" dirty="0" err="1">
                <a:ea typeface="Calibri"/>
              </a:rPr>
              <a:t>яго</a:t>
            </a:r>
            <a:r>
              <a:rPr lang="ru-RU" sz="3000" dirty="0">
                <a:ea typeface="Calibri"/>
              </a:rPr>
              <a:t> мела кожная </a:t>
            </a:r>
            <a:r>
              <a:rPr lang="ru-RU" sz="3000" dirty="0" err="1">
                <a:ea typeface="Calibri"/>
              </a:rPr>
              <a:t>біблейская</a:t>
            </a:r>
            <a:r>
              <a:rPr lang="ru-RU" sz="3000" dirty="0">
                <a:ea typeface="Calibri"/>
              </a:rPr>
              <a:t> </a:t>
            </a:r>
            <a:r>
              <a:rPr lang="ru-RU" sz="3000" dirty="0" err="1">
                <a:ea typeface="Calibri"/>
              </a:rPr>
              <a:t>кніга</a:t>
            </a:r>
            <a:r>
              <a:rPr lang="ru-RU" sz="3000" dirty="0">
                <a:ea typeface="Calibri"/>
              </a:rPr>
              <a:t>. </a:t>
            </a:r>
            <a:r>
              <a:rPr lang="ru-RU" sz="3000" dirty="0" err="1">
                <a:ea typeface="Calibri"/>
              </a:rPr>
              <a:t>Пасля</a:t>
            </a:r>
            <a:r>
              <a:rPr lang="ru-RU" sz="3000" dirty="0">
                <a:ea typeface="Calibri"/>
              </a:rPr>
              <a:t> </a:t>
            </a:r>
            <a:r>
              <a:rPr lang="ru-RU" sz="3000" dirty="0" err="1">
                <a:ea typeface="Calibri"/>
              </a:rPr>
              <a:t>выхаду</a:t>
            </a:r>
            <a:r>
              <a:rPr lang="ru-RU" sz="3000" dirty="0">
                <a:ea typeface="Calibri"/>
              </a:rPr>
              <a:t> з </a:t>
            </a:r>
            <a:r>
              <a:rPr lang="ru-RU" sz="3000" dirty="0" err="1">
                <a:ea typeface="Calibri"/>
              </a:rPr>
              <a:t>друку</a:t>
            </a:r>
            <a:r>
              <a:rPr lang="ru-RU" sz="3000" dirty="0">
                <a:ea typeface="Calibri"/>
              </a:rPr>
              <a:t> </a:t>
            </a:r>
            <a:r>
              <a:rPr lang="ru-RU" sz="3000" dirty="0" err="1">
                <a:ea typeface="Calibri"/>
              </a:rPr>
              <a:t>асобных</a:t>
            </a:r>
            <a:r>
              <a:rPr lang="ru-RU" sz="3000" dirty="0">
                <a:ea typeface="Calibri"/>
              </a:rPr>
              <a:t> </a:t>
            </a:r>
            <a:r>
              <a:rPr lang="ru-RU" sz="3000" dirty="0" err="1">
                <a:ea typeface="Calibri"/>
              </a:rPr>
              <a:t>выпускаў</a:t>
            </a:r>
            <a:r>
              <a:rPr lang="ru-RU" sz="3000" dirty="0">
                <a:ea typeface="Calibri"/>
              </a:rPr>
              <a:t> </a:t>
            </a:r>
            <a:r>
              <a:rPr lang="ru-RU" sz="3000" dirty="0" err="1">
                <a:ea typeface="Calibri"/>
              </a:rPr>
              <a:t>неабходна</a:t>
            </a:r>
            <a:r>
              <a:rPr lang="ru-RU" sz="3000" dirty="0">
                <a:ea typeface="Calibri"/>
              </a:rPr>
              <a:t> было </a:t>
            </a:r>
            <a:r>
              <a:rPr lang="ru-RU" sz="3000" dirty="0" err="1">
                <a:ea typeface="Calibri"/>
              </a:rPr>
              <a:t>аб</a:t>
            </a:r>
            <a:r>
              <a:rPr lang="be-BY" sz="3000" dirty="0">
                <a:ea typeface="Calibri"/>
              </a:rPr>
              <a:t>’</a:t>
            </a:r>
            <a:r>
              <a:rPr lang="ru-RU" sz="3000" dirty="0" err="1">
                <a:ea typeface="Calibri"/>
              </a:rPr>
              <a:t>яднаць</a:t>
            </a:r>
            <a:r>
              <a:rPr lang="ru-RU" sz="3000" dirty="0">
                <a:ea typeface="Calibri"/>
              </a:rPr>
              <a:t> </a:t>
            </a:r>
            <a:r>
              <a:rPr lang="ru-RU" sz="3000" dirty="0" err="1">
                <a:ea typeface="Calibri"/>
              </a:rPr>
              <a:t>іх</a:t>
            </a:r>
            <a:r>
              <a:rPr lang="ru-RU" sz="3000" dirty="0">
                <a:ea typeface="Calibri"/>
              </a:rPr>
              <a:t> у </a:t>
            </a:r>
            <a:r>
              <a:rPr lang="ru-RU" sz="3000" dirty="0" err="1">
                <a:ea typeface="Calibri"/>
              </a:rPr>
              <a:t>адну</a:t>
            </a:r>
            <a:r>
              <a:rPr lang="ru-RU" sz="3000" dirty="0">
                <a:ea typeface="Calibri"/>
              </a:rPr>
              <a:t> </a:t>
            </a:r>
            <a:r>
              <a:rPr lang="ru-RU" sz="3000" dirty="0" err="1">
                <a:ea typeface="Calibri"/>
              </a:rPr>
              <a:t>традыцыйную</a:t>
            </a:r>
            <a:r>
              <a:rPr lang="ru-RU" sz="3000" dirty="0">
                <a:ea typeface="Calibri"/>
              </a:rPr>
              <a:t> </a:t>
            </a:r>
            <a:r>
              <a:rPr lang="ru-RU" sz="3000" dirty="0" err="1">
                <a:ea typeface="Calibri"/>
              </a:rPr>
              <a:t>кнігу</a:t>
            </a:r>
            <a:r>
              <a:rPr lang="ru-RU" sz="3000" dirty="0">
                <a:ea typeface="Calibri"/>
              </a:rPr>
              <a:t>. У </a:t>
            </a:r>
            <a:r>
              <a:rPr lang="ru-RU" sz="3000" dirty="0" err="1">
                <a:ea typeface="Calibri"/>
              </a:rPr>
              <a:t>сувязі</a:t>
            </a:r>
            <a:r>
              <a:rPr lang="ru-RU" sz="3000" dirty="0">
                <a:ea typeface="Calibri"/>
              </a:rPr>
              <a:t> з </a:t>
            </a:r>
            <a:r>
              <a:rPr lang="ru-RU" sz="3000" dirty="0" err="1">
                <a:ea typeface="Calibri"/>
              </a:rPr>
              <a:t>гэтым</a:t>
            </a:r>
            <a:r>
              <a:rPr lang="ru-RU" sz="3000" dirty="0">
                <a:ea typeface="Calibri"/>
              </a:rPr>
              <a:t> </a:t>
            </a:r>
            <a:r>
              <a:rPr lang="ru-RU" sz="3000" dirty="0" err="1">
                <a:ea typeface="Calibri"/>
              </a:rPr>
              <a:t>трэба</a:t>
            </a:r>
            <a:r>
              <a:rPr lang="ru-RU" sz="3000" dirty="0">
                <a:ea typeface="Calibri"/>
              </a:rPr>
              <a:t> было </a:t>
            </a:r>
            <a:r>
              <a:rPr lang="ru-RU" sz="3000" dirty="0" err="1">
                <a:ea typeface="Calibri"/>
              </a:rPr>
              <a:t>даць</a:t>
            </a:r>
            <a:r>
              <a:rPr lang="ru-RU" sz="3000" dirty="0">
                <a:ea typeface="Calibri"/>
              </a:rPr>
              <a:t> </a:t>
            </a:r>
            <a:r>
              <a:rPr lang="ru-RU" sz="3000" dirty="0" err="1">
                <a:ea typeface="Calibri"/>
              </a:rPr>
              <a:t>агульны</a:t>
            </a:r>
            <a:r>
              <a:rPr lang="ru-RU" sz="3000" dirty="0">
                <a:ea typeface="Calibri"/>
              </a:rPr>
              <a:t> </a:t>
            </a:r>
            <a:r>
              <a:rPr lang="ru-RU" sz="3000" dirty="0" err="1" smtClean="0">
                <a:ea typeface="Calibri"/>
              </a:rPr>
              <a:t>тытул</a:t>
            </a:r>
            <a:r>
              <a:rPr lang="ru-RU" sz="3000" dirty="0" smtClean="0">
                <a:ea typeface="Calibri"/>
              </a:rPr>
              <a:t>. </a:t>
            </a:r>
            <a:r>
              <a:rPr lang="ru-RU" sz="3000" dirty="0">
                <a:ea typeface="Calibri"/>
              </a:rPr>
              <a:t>Па </a:t>
            </a:r>
            <a:r>
              <a:rPr lang="ru-RU" sz="3000" dirty="0" err="1" smtClean="0">
                <a:ea typeface="Calibri"/>
              </a:rPr>
              <a:t>стылі</a:t>
            </a:r>
            <a:r>
              <a:rPr lang="ru-RU" sz="3000" dirty="0" smtClean="0">
                <a:ea typeface="Calibri"/>
              </a:rPr>
              <a:t> </a:t>
            </a:r>
            <a:r>
              <a:rPr lang="ru-RU" sz="3000" dirty="0" err="1" smtClean="0">
                <a:ea typeface="Calibri"/>
              </a:rPr>
              <a:t>выкананая</a:t>
            </a:r>
            <a:r>
              <a:rPr lang="ru-RU" sz="3000" dirty="0" smtClean="0">
                <a:ea typeface="Calibri"/>
              </a:rPr>
              <a:t> </a:t>
            </a:r>
            <a:r>
              <a:rPr lang="ru-RU" sz="3000" dirty="0">
                <a:ea typeface="Calibri"/>
              </a:rPr>
              <a:t>гравюра </a:t>
            </a:r>
            <a:r>
              <a:rPr lang="ru-RU" sz="3000" dirty="0" err="1">
                <a:ea typeface="Calibri"/>
              </a:rPr>
              <a:t>ўзыходзіць</a:t>
            </a:r>
            <a:r>
              <a:rPr lang="ru-RU" sz="3000" dirty="0">
                <a:ea typeface="Calibri"/>
              </a:rPr>
              <a:t> да </a:t>
            </a:r>
            <a:r>
              <a:rPr lang="ru-RU" sz="3000" dirty="0" err="1">
                <a:ea typeface="Calibri"/>
              </a:rPr>
              <a:t>венецыянскіх</a:t>
            </a:r>
            <a:r>
              <a:rPr lang="ru-RU" sz="3000" dirty="0">
                <a:ea typeface="Calibri"/>
              </a:rPr>
              <a:t> </a:t>
            </a:r>
            <a:r>
              <a:rPr lang="ru-RU" sz="3000" dirty="0" err="1">
                <a:ea typeface="Calibri"/>
              </a:rPr>
              <a:t>выданняў</a:t>
            </a:r>
            <a:r>
              <a:rPr lang="ru-RU" sz="3000" dirty="0">
                <a:ea typeface="Calibri"/>
              </a:rPr>
              <a:t> </a:t>
            </a:r>
            <a:r>
              <a:rPr lang="ru-RU" sz="3000" dirty="0" err="1">
                <a:ea typeface="Calibri"/>
              </a:rPr>
              <a:t>Рэнесансу</a:t>
            </a:r>
            <a:r>
              <a:rPr lang="ru-RU" sz="3000" dirty="0">
                <a:ea typeface="Calibri"/>
              </a:rPr>
              <a:t>. </a:t>
            </a:r>
            <a:r>
              <a:rPr lang="ru-RU" sz="3000" dirty="0" err="1" smtClean="0">
                <a:ea typeface="Calibri"/>
              </a:rPr>
              <a:t>Друкавалася</a:t>
            </a:r>
            <a:r>
              <a:rPr lang="ru-RU" sz="3000" dirty="0" smtClean="0">
                <a:ea typeface="Calibri"/>
              </a:rPr>
              <a:t> з </a:t>
            </a:r>
            <a:r>
              <a:rPr lang="ru-RU" sz="3000" dirty="0">
                <a:ea typeface="Calibri"/>
              </a:rPr>
              <a:t>4 </a:t>
            </a:r>
            <a:r>
              <a:rPr lang="ru-RU" sz="3000" dirty="0" err="1" smtClean="0">
                <a:ea typeface="Calibri"/>
              </a:rPr>
              <a:t>ксілаграфічных</a:t>
            </a:r>
            <a:r>
              <a:rPr lang="ru-RU" sz="3000" dirty="0" smtClean="0">
                <a:ea typeface="Calibri"/>
              </a:rPr>
              <a:t> </a:t>
            </a:r>
            <a:r>
              <a:rPr lang="ru-RU" sz="3000" dirty="0" err="1">
                <a:ea typeface="Calibri"/>
              </a:rPr>
              <a:t>дошак</a:t>
            </a:r>
            <a:r>
              <a:rPr lang="ru-RU" sz="3000" dirty="0">
                <a:ea typeface="Calibri"/>
              </a:rPr>
              <a:t>, </a:t>
            </a:r>
            <a:r>
              <a:rPr lang="ru-RU" sz="3000" dirty="0" err="1">
                <a:ea typeface="Calibri"/>
              </a:rPr>
              <a:t>упрыгожаных</a:t>
            </a:r>
            <a:r>
              <a:rPr lang="ru-RU" sz="3000" dirty="0">
                <a:ea typeface="Calibri"/>
              </a:rPr>
              <a:t> </a:t>
            </a:r>
            <a:r>
              <a:rPr lang="ru-RU" sz="3000" dirty="0" err="1">
                <a:ea typeface="Calibri"/>
              </a:rPr>
              <a:t>раслінным</a:t>
            </a:r>
            <a:r>
              <a:rPr lang="ru-RU" sz="3000" dirty="0">
                <a:ea typeface="Calibri"/>
              </a:rPr>
              <a:t> </a:t>
            </a:r>
            <a:r>
              <a:rPr lang="ru-RU" sz="3000" dirty="0" err="1">
                <a:ea typeface="Calibri"/>
              </a:rPr>
              <a:t>арнаментам</a:t>
            </a:r>
            <a:r>
              <a:rPr lang="ru-RU" sz="3000" dirty="0">
                <a:ea typeface="Calibri"/>
              </a:rPr>
              <a:t>, </a:t>
            </a:r>
            <a:r>
              <a:rPr lang="ru-RU" sz="3000" dirty="0" err="1">
                <a:ea typeface="Calibri"/>
              </a:rPr>
              <a:t>малюнкамі</a:t>
            </a:r>
            <a:r>
              <a:rPr lang="ru-RU" sz="3000" dirty="0">
                <a:ea typeface="Calibri"/>
              </a:rPr>
              <a:t> </a:t>
            </a:r>
            <a:r>
              <a:rPr lang="ru-RU" sz="3000" dirty="0" err="1">
                <a:ea typeface="Calibri"/>
              </a:rPr>
              <a:t>бубнаў</a:t>
            </a:r>
            <a:r>
              <a:rPr lang="ru-RU" sz="3000" dirty="0">
                <a:ea typeface="Calibri"/>
              </a:rPr>
              <a:t>, </a:t>
            </a:r>
            <a:r>
              <a:rPr lang="ru-RU" sz="3000" dirty="0" err="1">
                <a:ea typeface="Calibri"/>
              </a:rPr>
              <a:t>драконаў</a:t>
            </a:r>
            <a:r>
              <a:rPr lang="ru-RU" sz="3000" dirty="0">
                <a:ea typeface="Calibri"/>
              </a:rPr>
              <a:t>, ваз. </a:t>
            </a:r>
            <a:r>
              <a:rPr lang="ru-RU" sz="3000" dirty="0" err="1">
                <a:ea typeface="Calibri"/>
              </a:rPr>
              <a:t>Загаловак</a:t>
            </a:r>
            <a:r>
              <a:rPr lang="ru-RU" sz="3000" dirty="0">
                <a:ea typeface="Calibri"/>
              </a:rPr>
              <a:t> </a:t>
            </a:r>
            <a:r>
              <a:rPr lang="ru-RU" sz="3000" dirty="0" err="1">
                <a:ea typeface="Calibri"/>
              </a:rPr>
              <a:t>дадзены</a:t>
            </a:r>
            <a:r>
              <a:rPr lang="ru-RU" sz="3000" dirty="0">
                <a:ea typeface="Calibri"/>
              </a:rPr>
              <a:t> </a:t>
            </a:r>
            <a:r>
              <a:rPr lang="ru-RU" sz="3000" dirty="0" err="1" smtClean="0">
                <a:ea typeface="Calibri"/>
              </a:rPr>
              <a:t>кінавар’ю</a:t>
            </a:r>
            <a:r>
              <a:rPr lang="ru-RU" sz="3000" dirty="0" smtClean="0">
                <a:ea typeface="Calibri"/>
              </a:rPr>
              <a:t> </a:t>
            </a:r>
            <a:r>
              <a:rPr lang="ru-RU" sz="3000" dirty="0">
                <a:ea typeface="Calibri"/>
              </a:rPr>
              <a:t>(</a:t>
            </a:r>
            <a:r>
              <a:rPr lang="ru-RU" sz="3000" dirty="0" smtClean="0">
                <a:ea typeface="Calibri"/>
              </a:rPr>
              <a:t>да </a:t>
            </a:r>
            <a:r>
              <a:rPr lang="ru-RU" sz="3000" dirty="0" err="1">
                <a:ea typeface="Calibri"/>
              </a:rPr>
              <a:t>гэтага</a:t>
            </a:r>
            <a:r>
              <a:rPr lang="ru-RU" sz="3000" dirty="0">
                <a:ea typeface="Calibri"/>
              </a:rPr>
              <a:t> </a:t>
            </a:r>
            <a:r>
              <a:rPr lang="ru-RU" sz="3000" dirty="0" err="1" smtClean="0">
                <a:ea typeface="Calibri"/>
              </a:rPr>
              <a:t>кінавар</a:t>
            </a:r>
            <a:r>
              <a:rPr lang="ru-RU" sz="3000" dirty="0" smtClean="0">
                <a:ea typeface="Calibri"/>
              </a:rPr>
              <a:t> </a:t>
            </a:r>
            <a:r>
              <a:rPr lang="ru-RU" sz="3000" dirty="0" err="1">
                <a:ea typeface="Calibri"/>
              </a:rPr>
              <a:t>выкарыстоўвалі</a:t>
            </a:r>
            <a:r>
              <a:rPr lang="ru-RU" sz="3000" dirty="0">
                <a:ea typeface="Calibri"/>
              </a:rPr>
              <a:t> </a:t>
            </a:r>
            <a:r>
              <a:rPr lang="ru-RU" sz="3000" dirty="0" smtClean="0">
                <a:ea typeface="Calibri"/>
              </a:rPr>
              <a:t>ў </a:t>
            </a:r>
            <a:r>
              <a:rPr lang="ru-RU" sz="3000" dirty="0">
                <a:ea typeface="Calibri"/>
              </a:rPr>
              <a:t>«</a:t>
            </a:r>
            <a:r>
              <a:rPr lang="ru-RU" sz="3000" dirty="0" smtClean="0">
                <a:ea typeface="Calibri"/>
              </a:rPr>
              <a:t>Песне </a:t>
            </a:r>
            <a:r>
              <a:rPr lang="ru-RU" sz="3000" dirty="0" err="1" smtClean="0">
                <a:ea typeface="Calibri"/>
              </a:rPr>
              <a:t>песняў</a:t>
            </a:r>
            <a:r>
              <a:rPr lang="ru-RU" sz="3000" dirty="0" smtClean="0">
                <a:ea typeface="Calibri"/>
              </a:rPr>
              <a:t>» 1518 </a:t>
            </a:r>
            <a:r>
              <a:rPr lang="ru-RU" sz="3000" dirty="0">
                <a:ea typeface="Calibri"/>
              </a:rPr>
              <a:t>г.). На </a:t>
            </a:r>
            <a:r>
              <a:rPr lang="ru-RU" sz="3000" dirty="0" smtClean="0">
                <a:ea typeface="Calibri"/>
              </a:rPr>
              <a:t>думку </a:t>
            </a:r>
            <a:r>
              <a:rPr lang="ru-RU" sz="3000" dirty="0" err="1" smtClean="0">
                <a:ea typeface="Calibri"/>
              </a:rPr>
              <a:t>савецкага</a:t>
            </a:r>
            <a:r>
              <a:rPr lang="ru-RU" sz="3000" dirty="0" smtClean="0">
                <a:ea typeface="Calibri"/>
              </a:rPr>
              <a:t> </a:t>
            </a:r>
            <a:r>
              <a:rPr lang="ru-RU" sz="3000" dirty="0" err="1" smtClean="0">
                <a:ea typeface="Calibri"/>
              </a:rPr>
              <a:t>мастацтвазнаўца</a:t>
            </a:r>
            <a:r>
              <a:rPr lang="ru-RU" sz="3000" dirty="0" smtClean="0">
                <a:ea typeface="Calibri"/>
              </a:rPr>
              <a:t> А. А. </a:t>
            </a:r>
            <a:r>
              <a:rPr lang="ru-RU" sz="3000" dirty="0" err="1" smtClean="0">
                <a:ea typeface="Calibri"/>
              </a:rPr>
              <a:t>Сідарава</a:t>
            </a:r>
            <a:r>
              <a:rPr lang="ru-RU" sz="3000" dirty="0" smtClean="0">
                <a:ea typeface="Calibri"/>
              </a:rPr>
              <a:t>, </a:t>
            </a:r>
            <a:r>
              <a:rPr lang="ru-RU" sz="3000" dirty="0">
                <a:ea typeface="Calibri"/>
              </a:rPr>
              <a:t>«</a:t>
            </a:r>
            <a:r>
              <a:rPr lang="ru-RU" sz="3000" dirty="0" err="1">
                <a:ea typeface="Calibri"/>
              </a:rPr>
              <a:t>чырвонае</a:t>
            </a:r>
            <a:r>
              <a:rPr lang="ru-RU" sz="3000" dirty="0">
                <a:ea typeface="Calibri"/>
              </a:rPr>
              <a:t> і </a:t>
            </a:r>
            <a:r>
              <a:rPr lang="ru-RU" sz="3000" dirty="0" err="1" smtClean="0">
                <a:ea typeface="Calibri"/>
              </a:rPr>
              <a:t>чорнае</a:t>
            </a:r>
            <a:r>
              <a:rPr lang="ru-RU" sz="3000" dirty="0" smtClean="0">
                <a:ea typeface="Calibri"/>
              </a:rPr>
              <a:t>» </a:t>
            </a:r>
            <a:r>
              <a:rPr lang="ru-RU" sz="3000" dirty="0" err="1">
                <a:ea typeface="Calibri"/>
              </a:rPr>
              <a:t>друкавалася</a:t>
            </a:r>
            <a:r>
              <a:rPr lang="ru-RU" sz="3000" dirty="0">
                <a:ea typeface="Calibri"/>
              </a:rPr>
              <a:t> ў два </a:t>
            </a:r>
            <a:r>
              <a:rPr lang="ru-RU" sz="3000" dirty="0" err="1" smtClean="0">
                <a:ea typeface="Calibri"/>
              </a:rPr>
              <a:t>прагоны</a:t>
            </a:r>
            <a:r>
              <a:rPr lang="ru-RU" sz="3000" dirty="0" smtClean="0">
                <a:ea typeface="Calibri"/>
              </a:rPr>
              <a:t>. </a:t>
            </a:r>
            <a:r>
              <a:rPr lang="ru-RU" sz="3000" dirty="0" err="1">
                <a:ea typeface="Calibri"/>
              </a:rPr>
              <a:t>Геральдычны</a:t>
            </a:r>
            <a:r>
              <a:rPr lang="ru-RU" sz="3000" dirty="0">
                <a:ea typeface="Calibri"/>
              </a:rPr>
              <a:t> </a:t>
            </a:r>
            <a:r>
              <a:rPr lang="ru-RU" sz="3000" dirty="0" err="1">
                <a:ea typeface="Calibri"/>
              </a:rPr>
              <a:t>шчыт</a:t>
            </a:r>
            <a:r>
              <a:rPr lang="ru-RU" sz="3000" dirty="0">
                <a:ea typeface="Calibri"/>
              </a:rPr>
              <a:t> </a:t>
            </a:r>
            <a:r>
              <a:rPr lang="ru-RU" sz="3000" dirty="0" err="1">
                <a:ea typeface="Calibri"/>
              </a:rPr>
              <a:t>зверху</a:t>
            </a:r>
            <a:r>
              <a:rPr lang="ru-RU" sz="3000" dirty="0">
                <a:ea typeface="Calibri"/>
              </a:rPr>
              <a:t> </a:t>
            </a:r>
            <a:r>
              <a:rPr lang="ru-RU" sz="3000" dirty="0" err="1">
                <a:ea typeface="Calibri"/>
              </a:rPr>
              <a:t>першапачаткова</a:t>
            </a:r>
            <a:r>
              <a:rPr lang="ru-RU" sz="3000" dirty="0">
                <a:ea typeface="Calibri"/>
              </a:rPr>
              <a:t> </a:t>
            </a:r>
            <a:r>
              <a:rPr lang="ru-RU" sz="3000" dirty="0" err="1" smtClean="0">
                <a:ea typeface="Calibri"/>
              </a:rPr>
              <a:t>быў</a:t>
            </a:r>
            <a:r>
              <a:rPr lang="ru-RU" sz="3000" dirty="0" smtClean="0">
                <a:ea typeface="Calibri"/>
              </a:rPr>
              <a:t> пусты. </a:t>
            </a:r>
            <a:r>
              <a:rPr lang="ru-RU" sz="3000" dirty="0" err="1">
                <a:ea typeface="Calibri"/>
              </a:rPr>
              <a:t>Гэта</a:t>
            </a:r>
            <a:r>
              <a:rPr lang="ru-RU" sz="3000" dirty="0">
                <a:ea typeface="Calibri"/>
              </a:rPr>
              <a:t> </a:t>
            </a:r>
            <a:r>
              <a:rPr lang="ru-RU" sz="3000" dirty="0" err="1">
                <a:ea typeface="Calibri"/>
              </a:rPr>
              <a:t>адзіная</a:t>
            </a:r>
            <a:r>
              <a:rPr lang="ru-RU" sz="3000" dirty="0">
                <a:ea typeface="Calibri"/>
              </a:rPr>
              <a:t> </a:t>
            </a:r>
            <a:r>
              <a:rPr lang="ru-RU" sz="3000" dirty="0" err="1" smtClean="0">
                <a:ea typeface="Calibri"/>
              </a:rPr>
              <a:t>нескончаная</a:t>
            </a:r>
            <a:r>
              <a:rPr lang="ru-RU" sz="3000" dirty="0" smtClean="0">
                <a:ea typeface="Calibri"/>
              </a:rPr>
              <a:t> </a:t>
            </a:r>
            <a:r>
              <a:rPr lang="ru-RU" sz="3000" dirty="0" err="1">
                <a:ea typeface="Calibri"/>
              </a:rPr>
              <a:t>дэталь</a:t>
            </a:r>
            <a:r>
              <a:rPr lang="ru-RU" sz="3000" dirty="0">
                <a:ea typeface="Calibri"/>
              </a:rPr>
              <a:t> на </a:t>
            </a:r>
            <a:r>
              <a:rPr lang="ru-RU" sz="3000" dirty="0" err="1">
                <a:ea typeface="Calibri"/>
              </a:rPr>
              <a:t>тытульным</a:t>
            </a:r>
            <a:r>
              <a:rPr lang="ru-RU" sz="3000" dirty="0">
                <a:ea typeface="Calibri"/>
              </a:rPr>
              <a:t> </a:t>
            </a:r>
            <a:r>
              <a:rPr lang="ru-RU" sz="3000" dirty="0" err="1">
                <a:ea typeface="Calibri"/>
              </a:rPr>
              <a:t>лісце</a:t>
            </a:r>
            <a:r>
              <a:rPr lang="ru-RU" sz="3000" dirty="0">
                <a:ea typeface="Calibri"/>
              </a:rPr>
              <a:t>, </a:t>
            </a:r>
            <a:r>
              <a:rPr lang="ru-RU" sz="3000" dirty="0" err="1">
                <a:ea typeface="Calibri"/>
              </a:rPr>
              <a:t>які</a:t>
            </a:r>
            <a:r>
              <a:rPr lang="ru-RU" sz="3000" dirty="0">
                <a:ea typeface="Calibri"/>
              </a:rPr>
              <a:t> </a:t>
            </a:r>
            <a:r>
              <a:rPr lang="ru-RU" sz="3000" dirty="0" err="1" smtClean="0">
                <a:ea typeface="Calibri"/>
              </a:rPr>
              <a:t>з’яўляецца</a:t>
            </a:r>
            <a:r>
              <a:rPr lang="ru-RU" sz="3000" dirty="0" smtClean="0">
                <a:ea typeface="Calibri"/>
              </a:rPr>
              <a:t> </a:t>
            </a:r>
            <a:r>
              <a:rPr lang="ru-RU" sz="3000" dirty="0" err="1">
                <a:ea typeface="Calibri"/>
              </a:rPr>
              <a:t>сапраўдным</a:t>
            </a:r>
            <a:r>
              <a:rPr lang="ru-RU" sz="3000" dirty="0">
                <a:ea typeface="Calibri"/>
              </a:rPr>
              <a:t> </a:t>
            </a:r>
            <a:r>
              <a:rPr lang="ru-RU" sz="3000" dirty="0" err="1">
                <a:ea typeface="Calibri"/>
              </a:rPr>
              <a:t>шэдэўрам</a:t>
            </a:r>
            <a:r>
              <a:rPr lang="ru-RU" sz="3000" dirty="0">
                <a:ea typeface="Calibri"/>
              </a:rPr>
              <a:t> </a:t>
            </a:r>
            <a:r>
              <a:rPr lang="ru-RU" sz="3000" dirty="0" err="1">
                <a:ea typeface="Calibri"/>
              </a:rPr>
              <a:t>кніжнай</a:t>
            </a:r>
            <a:r>
              <a:rPr lang="ru-RU" sz="3000" dirty="0">
                <a:ea typeface="Calibri"/>
              </a:rPr>
              <a:t> </a:t>
            </a:r>
            <a:r>
              <a:rPr lang="ru-RU" sz="3000" dirty="0" err="1">
                <a:ea typeface="Calibri"/>
              </a:rPr>
              <a:t>графікі</a:t>
            </a:r>
            <a:r>
              <a:rPr lang="ru-RU" sz="3000" dirty="0">
                <a:ea typeface="Calibri"/>
              </a:rPr>
              <a:t>. </a:t>
            </a:r>
            <a:r>
              <a:rPr lang="ru-RU" sz="3000" dirty="0" err="1">
                <a:ea typeface="Calibri"/>
              </a:rPr>
              <a:t>Кампазіцыя</a:t>
            </a:r>
            <a:r>
              <a:rPr lang="ru-RU" sz="3000" dirty="0">
                <a:ea typeface="Calibri"/>
              </a:rPr>
              <a:t> </a:t>
            </a:r>
            <a:r>
              <a:rPr lang="ru-RU" sz="3000" dirty="0" err="1">
                <a:ea typeface="Calibri"/>
              </a:rPr>
              <a:t>адрозніваецца</a:t>
            </a:r>
            <a:r>
              <a:rPr lang="ru-RU" sz="3000" dirty="0">
                <a:ea typeface="Calibri"/>
              </a:rPr>
              <a:t> </a:t>
            </a:r>
            <a:r>
              <a:rPr lang="ru-RU" sz="3000" dirty="0" err="1">
                <a:ea typeface="Calibri"/>
              </a:rPr>
              <a:t>рэдкай</a:t>
            </a:r>
            <a:r>
              <a:rPr lang="ru-RU" sz="3000" dirty="0">
                <a:ea typeface="Calibri"/>
              </a:rPr>
              <a:t> </a:t>
            </a:r>
            <a:r>
              <a:rPr lang="ru-RU" sz="3000" dirty="0" err="1">
                <a:ea typeface="Calibri"/>
              </a:rPr>
              <a:t>гармоніяй</a:t>
            </a:r>
            <a:r>
              <a:rPr lang="ru-RU" sz="3000" dirty="0">
                <a:ea typeface="Calibri"/>
              </a:rPr>
              <a:t>, у </a:t>
            </a:r>
            <a:r>
              <a:rPr lang="ru-RU" sz="3000" dirty="0" err="1">
                <a:ea typeface="Calibri"/>
              </a:rPr>
              <a:t>ёй</a:t>
            </a:r>
            <a:r>
              <a:rPr lang="ru-RU" sz="3000" dirty="0">
                <a:ea typeface="Calibri"/>
              </a:rPr>
              <a:t> </a:t>
            </a:r>
            <a:r>
              <a:rPr lang="ru-RU" sz="3000" dirty="0" err="1">
                <a:ea typeface="Calibri"/>
              </a:rPr>
              <a:t>дакладныя</a:t>
            </a:r>
            <a:r>
              <a:rPr lang="ru-RU" sz="3000" dirty="0">
                <a:ea typeface="Calibri"/>
              </a:rPr>
              <a:t> </a:t>
            </a:r>
            <a:r>
              <a:rPr lang="ru-RU" sz="3000" dirty="0" err="1">
                <a:ea typeface="Calibri"/>
              </a:rPr>
              <a:t>прапорцыі</a:t>
            </a:r>
            <a:r>
              <a:rPr lang="ru-RU" sz="3000" dirty="0">
                <a:ea typeface="Calibri"/>
              </a:rPr>
              <a:t> </a:t>
            </a:r>
            <a:r>
              <a:rPr lang="ru-RU" sz="3000" dirty="0" err="1">
                <a:ea typeface="Calibri"/>
              </a:rPr>
              <a:t>чорнага</a:t>
            </a:r>
            <a:r>
              <a:rPr lang="ru-RU" sz="3000" dirty="0">
                <a:ea typeface="Calibri"/>
              </a:rPr>
              <a:t>, </a:t>
            </a:r>
            <a:r>
              <a:rPr lang="ru-RU" sz="3000" dirty="0" err="1">
                <a:ea typeface="Calibri"/>
              </a:rPr>
              <a:t>белага</a:t>
            </a:r>
            <a:r>
              <a:rPr lang="ru-RU" sz="3000" dirty="0">
                <a:ea typeface="Calibri"/>
              </a:rPr>
              <a:t> і </a:t>
            </a:r>
            <a:r>
              <a:rPr lang="ru-RU" sz="3000" dirty="0" err="1">
                <a:ea typeface="Calibri"/>
              </a:rPr>
              <a:t>чырвонага</a:t>
            </a:r>
            <a:r>
              <a:rPr lang="ru-RU" sz="3000" dirty="0">
                <a:ea typeface="Calibri"/>
              </a:rPr>
              <a:t> </a:t>
            </a:r>
            <a:r>
              <a:rPr lang="ru-RU" sz="3000" dirty="0" err="1">
                <a:ea typeface="Calibri"/>
              </a:rPr>
              <a:t>колераў</a:t>
            </a:r>
            <a:r>
              <a:rPr lang="ru-RU" sz="3000" dirty="0">
                <a:ea typeface="Calibri"/>
              </a:rPr>
              <a:t>, </a:t>
            </a:r>
            <a:r>
              <a:rPr lang="ru-RU" sz="3000" dirty="0" err="1">
                <a:ea typeface="Calibri"/>
              </a:rPr>
              <a:t>суадносін</a:t>
            </a:r>
            <a:r>
              <a:rPr lang="ru-RU" sz="3000" dirty="0">
                <a:ea typeface="Calibri"/>
              </a:rPr>
              <a:t> </a:t>
            </a:r>
            <a:r>
              <a:rPr lang="ru-RU" sz="3000" dirty="0" err="1">
                <a:ea typeface="Calibri"/>
              </a:rPr>
              <a:t>выявы</a:t>
            </a:r>
            <a:r>
              <a:rPr lang="ru-RU" sz="3000" dirty="0">
                <a:ea typeface="Calibri"/>
              </a:rPr>
              <a:t> і </a:t>
            </a:r>
            <a:r>
              <a:rPr lang="ru-RU" sz="3000" dirty="0" err="1">
                <a:ea typeface="Calibri"/>
              </a:rPr>
              <a:t>тэксту</a:t>
            </a:r>
            <a:r>
              <a:rPr lang="ru-RU" sz="3000" dirty="0">
                <a:ea typeface="Calibri"/>
              </a:rPr>
              <a:t>. </a:t>
            </a:r>
            <a:r>
              <a:rPr lang="ru-RU" sz="3000" dirty="0" err="1" smtClean="0">
                <a:ea typeface="Calibri"/>
              </a:rPr>
              <a:t>Арнаментаваная</a:t>
            </a:r>
            <a:r>
              <a:rPr lang="ru-RU" sz="3000" dirty="0" smtClean="0">
                <a:ea typeface="Calibri"/>
              </a:rPr>
              <a:t> </a:t>
            </a:r>
            <a:r>
              <a:rPr lang="ru-RU" sz="3000" dirty="0" err="1">
                <a:ea typeface="Calibri"/>
              </a:rPr>
              <a:t>чорная</a:t>
            </a:r>
            <a:r>
              <a:rPr lang="ru-RU" sz="3000" dirty="0">
                <a:ea typeface="Calibri"/>
              </a:rPr>
              <a:t> рамка </a:t>
            </a:r>
            <a:r>
              <a:rPr lang="ru-RU" sz="3000" dirty="0" err="1">
                <a:ea typeface="Calibri"/>
              </a:rPr>
              <a:t>ўзмацняе</a:t>
            </a:r>
            <a:r>
              <a:rPr lang="ru-RU" sz="3000" dirty="0">
                <a:ea typeface="Calibri"/>
              </a:rPr>
              <a:t> </a:t>
            </a:r>
            <a:r>
              <a:rPr lang="ru-RU" sz="3000" dirty="0" err="1">
                <a:ea typeface="Calibri"/>
              </a:rPr>
              <a:t>гучанне</a:t>
            </a:r>
            <a:r>
              <a:rPr lang="ru-RU" sz="3000" dirty="0">
                <a:ea typeface="Calibri"/>
              </a:rPr>
              <a:t> </a:t>
            </a:r>
            <a:r>
              <a:rPr lang="ru-RU" sz="3000" dirty="0" err="1">
                <a:ea typeface="Calibri"/>
              </a:rPr>
              <a:t>ўнутранага</a:t>
            </a:r>
            <a:r>
              <a:rPr lang="ru-RU" sz="3000" dirty="0">
                <a:ea typeface="Calibri"/>
              </a:rPr>
              <a:t> </a:t>
            </a:r>
            <a:r>
              <a:rPr lang="ru-RU" sz="3000" dirty="0" err="1">
                <a:ea typeface="Calibri"/>
              </a:rPr>
              <a:t>белага</a:t>
            </a:r>
            <a:r>
              <a:rPr lang="ru-RU" sz="3000" dirty="0">
                <a:ea typeface="Calibri"/>
              </a:rPr>
              <a:t> поля. </a:t>
            </a:r>
            <a:r>
              <a:rPr lang="ru-RU" sz="3000" dirty="0" err="1">
                <a:ea typeface="Calibri"/>
              </a:rPr>
              <a:t>Выяўленчыя</a:t>
            </a:r>
            <a:r>
              <a:rPr lang="ru-RU" sz="3000" dirty="0">
                <a:ea typeface="Calibri"/>
              </a:rPr>
              <a:t> </a:t>
            </a:r>
            <a:r>
              <a:rPr lang="ru-RU" sz="3000" dirty="0" err="1">
                <a:ea typeface="Calibri"/>
              </a:rPr>
              <a:t>матывы</a:t>
            </a:r>
            <a:r>
              <a:rPr lang="ru-RU" sz="3000" dirty="0">
                <a:ea typeface="Calibri"/>
              </a:rPr>
              <a:t> </a:t>
            </a:r>
            <a:r>
              <a:rPr lang="ru-RU" sz="3000" dirty="0" err="1">
                <a:ea typeface="Calibri"/>
              </a:rPr>
              <a:t>тытула</a:t>
            </a:r>
            <a:r>
              <a:rPr lang="ru-RU" sz="3000" dirty="0">
                <a:ea typeface="Calibri"/>
              </a:rPr>
              <a:t> і </a:t>
            </a:r>
            <a:r>
              <a:rPr lang="ru-RU" sz="3000" dirty="0" smtClean="0">
                <a:ea typeface="Calibri"/>
              </a:rPr>
              <a:t>бела-</a:t>
            </a:r>
            <a:r>
              <a:rPr lang="ru-RU" sz="3000" dirty="0" err="1" smtClean="0">
                <a:ea typeface="Calibri"/>
              </a:rPr>
              <a:t>рыскавая</a:t>
            </a:r>
            <a:r>
              <a:rPr lang="ru-RU" sz="3000" dirty="0" smtClean="0">
                <a:ea typeface="Calibri"/>
              </a:rPr>
              <a:t> </a:t>
            </a:r>
            <a:r>
              <a:rPr lang="ru-RU" sz="3000" dirty="0" err="1">
                <a:ea typeface="Calibri"/>
              </a:rPr>
              <a:t>гравіроўка</a:t>
            </a:r>
            <a:r>
              <a:rPr lang="ru-RU" sz="3000" dirty="0">
                <a:ea typeface="Calibri"/>
              </a:rPr>
              <a:t> </a:t>
            </a:r>
            <a:r>
              <a:rPr lang="ru-RU" sz="3000" dirty="0" err="1">
                <a:ea typeface="Calibri"/>
              </a:rPr>
              <a:t>сугучныя</a:t>
            </a:r>
            <a:r>
              <a:rPr lang="ru-RU" sz="3000" dirty="0">
                <a:ea typeface="Calibri"/>
              </a:rPr>
              <a:t> з </a:t>
            </a:r>
            <a:r>
              <a:rPr lang="ru-RU" sz="3000" dirty="0" err="1">
                <a:ea typeface="Calibri"/>
              </a:rPr>
              <a:t>выявамі</a:t>
            </a:r>
            <a:r>
              <a:rPr lang="ru-RU" sz="3000" dirty="0">
                <a:ea typeface="Calibri"/>
              </a:rPr>
              <a:t> </a:t>
            </a:r>
            <a:r>
              <a:rPr lang="ru-RU" sz="3000" dirty="0" err="1">
                <a:ea typeface="Calibri"/>
              </a:rPr>
              <a:t>матываў</a:t>
            </a:r>
            <a:r>
              <a:rPr lang="ru-RU" sz="3000" dirty="0">
                <a:ea typeface="Calibri"/>
              </a:rPr>
              <a:t> на </a:t>
            </a:r>
            <a:r>
              <a:rPr lang="ru-RU" sz="3000" dirty="0" err="1">
                <a:ea typeface="Calibri"/>
              </a:rPr>
              <a:t>архітэктурнай</a:t>
            </a:r>
            <a:r>
              <a:rPr lang="ru-RU" sz="3000" dirty="0">
                <a:ea typeface="Calibri"/>
              </a:rPr>
              <a:t> </a:t>
            </a:r>
            <a:r>
              <a:rPr lang="ru-RU" sz="3000" dirty="0" err="1">
                <a:ea typeface="Calibri"/>
              </a:rPr>
              <a:t>арцы</a:t>
            </a:r>
            <a:r>
              <a:rPr lang="ru-RU" sz="3000" dirty="0">
                <a:ea typeface="Calibri"/>
              </a:rPr>
              <a:t> гравюры «</a:t>
            </a:r>
            <a:r>
              <a:rPr lang="ru-RU" sz="3000" dirty="0" err="1">
                <a:ea typeface="Calibri"/>
              </a:rPr>
              <a:t>Выявы</a:t>
            </a:r>
            <a:r>
              <a:rPr lang="ru-RU" sz="3000" dirty="0">
                <a:ea typeface="Calibri"/>
              </a:rPr>
              <a:t> </a:t>
            </a:r>
            <a:r>
              <a:rPr lang="ru-RU" sz="3000" dirty="0" err="1">
                <a:ea typeface="Calibri"/>
              </a:rPr>
              <a:t>рыз</a:t>
            </a:r>
            <a:r>
              <a:rPr lang="ru-RU" sz="3000" dirty="0">
                <a:ea typeface="Calibri"/>
              </a:rPr>
              <a:t>». </a:t>
            </a:r>
            <a:endParaRPr lang="ru-RU" dirty="0"/>
          </a:p>
        </p:txBody>
      </p:sp>
      <p:pic>
        <p:nvPicPr>
          <p:cNvPr id="18434" name="Picture 2" descr="D:\майкевич ю\проекты\скорина\гравюры\Image-45.jpg"/>
          <p:cNvPicPr>
            <a:picLocks noChangeAspect="1" noChangeArrowheads="1"/>
          </p:cNvPicPr>
          <p:nvPr/>
        </p:nvPicPr>
        <p:blipFill rotWithShape="1">
          <a:blip r:embed="rId2" cstate="print">
            <a:extLst>
              <a:ext uri="{28A0092B-C50C-407E-A947-70E740481C1C}">
                <a14:useLocalDpi xmlns="" xmlns:a14="http://schemas.microsoft.com/office/drawing/2010/main" val="0"/>
              </a:ext>
            </a:extLst>
          </a:blip>
          <a:srcRect l="3668" t="2400" r="4356" b="2292"/>
          <a:stretch/>
        </p:blipFill>
        <p:spPr bwMode="auto">
          <a:xfrm>
            <a:off x="6925538" y="22999"/>
            <a:ext cx="2123728" cy="3598539"/>
          </a:xfrm>
          <a:prstGeom prst="rect">
            <a:avLst/>
          </a:prstGeom>
          <a:noFill/>
          <a:extLst>
            <a:ext uri="{909E8E84-426E-40DD-AFC4-6F175D3DCCD1}">
              <a14:hiddenFill xmlns="" xmlns:a14="http://schemas.microsoft.com/office/drawing/2010/main">
                <a:solidFill>
                  <a:srgbClr val="FFFFFF"/>
                </a:solidFill>
              </a14:hiddenFill>
            </a:ext>
          </a:extLst>
        </p:spPr>
      </p:pic>
      <p:sp>
        <p:nvSpPr>
          <p:cNvPr id="4" name="Подзаголовок 2"/>
          <p:cNvSpPr txBox="1">
            <a:spLocks/>
          </p:cNvSpPr>
          <p:nvPr/>
        </p:nvSpPr>
        <p:spPr>
          <a:xfrm>
            <a:off x="107504" y="0"/>
            <a:ext cx="6624736" cy="2541905"/>
          </a:xfrm>
          <a:prstGeom prst="rect">
            <a:avLst/>
          </a:prstGeom>
        </p:spPr>
        <p:txBody>
          <a:bodyPr vert="horz">
            <a:normAutofit/>
          </a:bodyPr>
          <a:lstStyle>
            <a:lvl1pPr marL="0" indent="0" algn="ctr" rtl="0" eaLnBrk="1" latinLnBrk="0" hangingPunct="1">
              <a:spcBef>
                <a:spcPct val="20000"/>
              </a:spcBef>
              <a:buClr>
                <a:schemeClr val="tx1">
                  <a:shade val="95000"/>
                </a:schemeClr>
              </a:buClr>
              <a:buSzPct val="65000"/>
              <a:buFont typeface="Wingdings 2"/>
              <a:buNone/>
              <a:defRPr kumimoji="0" sz="2800" kern="1200">
                <a:solidFill>
                  <a:schemeClr val="tx1"/>
                </a:solidFill>
                <a:latin typeface="+mn-lt"/>
                <a:ea typeface="+mn-ea"/>
                <a:cs typeface="+mn-cs"/>
              </a:defRPr>
            </a:lvl1pPr>
            <a:lvl2pPr marL="457200" indent="0" algn="ctr" rtl="0" eaLnBrk="1" latinLnBrk="0" hangingPunct="1">
              <a:spcBef>
                <a:spcPct val="20000"/>
              </a:spcBef>
              <a:buClr>
                <a:schemeClr val="tx1"/>
              </a:buClr>
              <a:buSzPct val="80000"/>
              <a:buFont typeface="Wingdings 2"/>
              <a:buNone/>
              <a:defRPr kumimoji="0" sz="2400" kern="1200">
                <a:solidFill>
                  <a:schemeClr val="tx1"/>
                </a:solidFill>
                <a:latin typeface="+mn-lt"/>
                <a:ea typeface="+mn-ea"/>
                <a:cs typeface="+mn-cs"/>
              </a:defRPr>
            </a:lvl2pPr>
            <a:lvl3pPr marL="914400" indent="0" algn="ctr" rtl="0" eaLnBrk="1" latinLnBrk="0" hangingPunct="1">
              <a:spcBef>
                <a:spcPct val="20000"/>
              </a:spcBef>
              <a:buClr>
                <a:schemeClr val="tx1"/>
              </a:buClr>
              <a:buSzPct val="95000"/>
              <a:buFont typeface="Wingdings"/>
              <a:buNone/>
              <a:defRPr kumimoji="0" sz="2200" kern="1200">
                <a:solidFill>
                  <a:schemeClr val="tx1"/>
                </a:solidFill>
                <a:latin typeface="+mn-lt"/>
                <a:ea typeface="+mn-ea"/>
                <a:cs typeface="+mn-cs"/>
              </a:defRPr>
            </a:lvl3pPr>
            <a:lvl4pPr marL="1371600" indent="0" algn="ctr" rtl="0" eaLnBrk="1" latinLnBrk="0" hangingPunct="1">
              <a:spcBef>
                <a:spcPct val="20000"/>
              </a:spcBef>
              <a:buClr>
                <a:schemeClr val="tx1"/>
              </a:buClr>
              <a:buSzPct val="100000"/>
              <a:buFont typeface="Wingdings 3"/>
              <a:buNone/>
              <a:defRPr kumimoji="0" sz="2000" kern="1200">
                <a:solidFill>
                  <a:schemeClr val="tx1"/>
                </a:solidFill>
                <a:latin typeface="+mn-lt"/>
                <a:ea typeface="+mn-ea"/>
                <a:cs typeface="+mn-cs"/>
              </a:defRPr>
            </a:lvl4pPr>
            <a:lvl5pPr marL="1828800" indent="0" algn="ctr" rtl="0" eaLnBrk="1" latinLnBrk="0" hangingPunct="1">
              <a:spcBef>
                <a:spcPct val="20000"/>
              </a:spcBef>
              <a:buClr>
                <a:schemeClr val="tx1"/>
              </a:buClr>
              <a:buFont typeface="Wingdings 2"/>
              <a:buNone/>
              <a:defRPr kumimoji="0" sz="2000" kern="1200">
                <a:solidFill>
                  <a:schemeClr val="tx1"/>
                </a:solidFill>
                <a:latin typeface="+mn-lt"/>
                <a:ea typeface="+mn-ea"/>
                <a:cs typeface="+mn-cs"/>
              </a:defRPr>
            </a:lvl5pPr>
            <a:lvl6pPr marL="2286000" indent="0" algn="ctr" rtl="0" eaLnBrk="1" latinLnBrk="0" hangingPunct="1">
              <a:spcBef>
                <a:spcPct val="20000"/>
              </a:spcBef>
              <a:buClr>
                <a:schemeClr val="tx1"/>
              </a:buClr>
              <a:buFont typeface="Wingdings 3"/>
              <a:buNone/>
              <a:defRPr kumimoji="0" sz="1800" kern="1200">
                <a:solidFill>
                  <a:schemeClr val="tx1"/>
                </a:solidFill>
                <a:latin typeface="+mn-lt"/>
                <a:ea typeface="+mn-ea"/>
                <a:cs typeface="+mn-cs"/>
              </a:defRPr>
            </a:lvl6pPr>
            <a:lvl7pPr marL="2743200" indent="0" algn="ctr" rtl="0" eaLnBrk="1" latinLnBrk="0" hangingPunct="1">
              <a:spcBef>
                <a:spcPct val="20000"/>
              </a:spcBef>
              <a:buClr>
                <a:schemeClr val="tx1"/>
              </a:buClr>
              <a:buFont typeface="Wingdings 2"/>
              <a:buNone/>
              <a:defRPr kumimoji="0" sz="1600" kern="1200">
                <a:solidFill>
                  <a:schemeClr val="tx1"/>
                </a:solidFill>
                <a:latin typeface="+mn-lt"/>
                <a:ea typeface="+mn-ea"/>
                <a:cs typeface="+mn-cs"/>
              </a:defRPr>
            </a:lvl7pPr>
            <a:lvl8pPr marL="3200400" indent="0" algn="ctr" rtl="0" eaLnBrk="1" latinLnBrk="0" hangingPunct="1">
              <a:spcBef>
                <a:spcPct val="20000"/>
              </a:spcBef>
              <a:buClr>
                <a:schemeClr val="tx1"/>
              </a:buClr>
              <a:buFont typeface="Wingdings 2"/>
              <a:buNone/>
              <a:defRPr kumimoji="0" sz="1400" kern="1200">
                <a:solidFill>
                  <a:schemeClr val="tx1"/>
                </a:solidFill>
                <a:latin typeface="+mn-lt"/>
                <a:ea typeface="+mn-ea"/>
                <a:cs typeface="+mn-cs"/>
              </a:defRPr>
            </a:lvl8pPr>
            <a:lvl9pPr marL="3657600" indent="0" algn="ctr" rtl="0" eaLnBrk="1" latinLnBrk="0" hangingPunct="1">
              <a:spcBef>
                <a:spcPct val="20000"/>
              </a:spcBef>
              <a:buClr>
                <a:schemeClr val="tx1"/>
              </a:buClr>
              <a:buFont typeface="Wingdings 2"/>
              <a:buNone/>
              <a:defRPr kumimoji="0" sz="1400" kern="1200" baseline="0">
                <a:solidFill>
                  <a:schemeClr val="tx1"/>
                </a:solidFill>
                <a:latin typeface="+mn-lt"/>
                <a:ea typeface="+mn-ea"/>
                <a:cs typeface="+mn-cs"/>
              </a:defRPr>
            </a:lvl9pPr>
          </a:lstStyle>
          <a:p>
            <a:endParaRPr lang="ru-RU" dirty="0"/>
          </a:p>
        </p:txBody>
      </p:sp>
      <p:pic>
        <p:nvPicPr>
          <p:cNvPr id="1027" name="Picture 3" descr="D:\майкевич ю\проекты\скорина\гравюры\19.jpg"/>
          <p:cNvPicPr>
            <a:picLocks noChangeAspect="1" noChangeArrowheads="1"/>
          </p:cNvPicPr>
          <p:nvPr/>
        </p:nvPicPr>
        <p:blipFill rotWithShape="1">
          <a:blip r:embed="rId3">
            <a:extLst>
              <a:ext uri="{28A0092B-C50C-407E-A947-70E740481C1C}">
                <a14:useLocalDpi xmlns="" xmlns:a14="http://schemas.microsoft.com/office/drawing/2010/main" val="0"/>
              </a:ext>
            </a:extLst>
          </a:blip>
          <a:srcRect l="10361" t="8542" r="28942" b="20619"/>
          <a:stretch/>
        </p:blipFill>
        <p:spPr bwMode="auto">
          <a:xfrm>
            <a:off x="6925538" y="3621538"/>
            <a:ext cx="2031810" cy="3161746"/>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46873694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11560" y="628879"/>
            <a:ext cx="7848872" cy="5896465"/>
          </a:xfrm>
        </p:spPr>
        <p:txBody>
          <a:bodyPr>
            <a:normAutofit/>
          </a:bodyPr>
          <a:lstStyle/>
          <a:p>
            <a:pPr>
              <a:lnSpc>
                <a:spcPct val="120000"/>
              </a:lnSpc>
              <a:spcAft>
                <a:spcPts val="1000"/>
              </a:spcAft>
              <a:buClr>
                <a:prstClr val="white">
                  <a:shade val="95000"/>
                </a:prstClr>
              </a:buClr>
            </a:pPr>
            <a:r>
              <a:rPr lang="be-BY" b="1" u="sng" dirty="0">
                <a:solidFill>
                  <a:schemeClr val="accent1"/>
                </a:solidFill>
              </a:rPr>
              <a:t>Застаўкі, віньеткі, манаграмы (гербы), загалоўныя літары</a:t>
            </a:r>
            <a:endParaRPr lang="ru-RU" b="1" u="sng" dirty="0">
              <a:solidFill>
                <a:schemeClr val="accent1"/>
              </a:solidFill>
            </a:endParaRPr>
          </a:p>
          <a:p>
            <a:pPr lvl="0">
              <a:lnSpc>
                <a:spcPct val="120000"/>
              </a:lnSpc>
              <a:spcAft>
                <a:spcPts val="1000"/>
              </a:spcAft>
              <a:buClr>
                <a:prstClr val="white">
                  <a:shade val="95000"/>
                </a:prstClr>
              </a:buClr>
            </a:pPr>
            <a:r>
              <a:rPr lang="be-BY" dirty="0" smtClean="0">
                <a:solidFill>
                  <a:prstClr val="white"/>
                </a:solidFill>
                <a:ea typeface="Calibri"/>
                <a:cs typeface="Times New Roman"/>
              </a:rPr>
              <a:t>Спецыяльна для кніг пражскага перыяду Скарына выразаў тры гравюры-застаўкі, якія змяшчаў пасля аўтарскай прадмовы, перад пачаткам бібліейскага тэксту або ў канцы яго. Заканамерная паслядоўнасць гравюр-заставак глыбока прадумана аўтарам.</a:t>
            </a:r>
            <a:r>
              <a:rPr lang="ru-RU" dirty="0">
                <a:solidFill>
                  <a:prstClr val="white"/>
                </a:solidFill>
                <a:ea typeface="Calibri"/>
                <a:cs typeface="Times New Roman"/>
              </a:rPr>
              <a:t> </a:t>
            </a:r>
            <a:r>
              <a:rPr lang="ru-RU" dirty="0" err="1">
                <a:solidFill>
                  <a:prstClr val="white"/>
                </a:solidFill>
                <a:ea typeface="Calibri"/>
                <a:cs typeface="Times New Roman"/>
              </a:rPr>
              <a:t>Акрамя</a:t>
            </a:r>
            <a:r>
              <a:rPr lang="ru-RU" dirty="0">
                <a:solidFill>
                  <a:prstClr val="white"/>
                </a:solidFill>
                <a:ea typeface="Calibri"/>
                <a:cs typeface="Times New Roman"/>
              </a:rPr>
              <a:t> </a:t>
            </a:r>
            <a:r>
              <a:rPr lang="ru-RU" dirty="0" err="1">
                <a:solidFill>
                  <a:prstClr val="white"/>
                </a:solidFill>
                <a:ea typeface="Calibri"/>
                <a:cs typeface="Times New Roman"/>
              </a:rPr>
              <a:t>таго</a:t>
            </a:r>
            <a:r>
              <a:rPr lang="ru-RU" dirty="0">
                <a:solidFill>
                  <a:prstClr val="white"/>
                </a:solidFill>
                <a:ea typeface="Calibri"/>
                <a:cs typeface="Times New Roman"/>
              </a:rPr>
              <a:t>, у </a:t>
            </a:r>
            <a:r>
              <a:rPr lang="ru-RU" dirty="0" err="1" smtClean="0">
                <a:solidFill>
                  <a:prstClr val="white"/>
                </a:solidFill>
                <a:ea typeface="Calibri"/>
                <a:cs typeface="Times New Roman"/>
              </a:rPr>
              <a:t>кнігах</a:t>
            </a:r>
            <a:r>
              <a:rPr lang="ru-RU" dirty="0" smtClean="0">
                <a:solidFill>
                  <a:prstClr val="white"/>
                </a:solidFill>
                <a:ea typeface="Calibri"/>
                <a:cs typeface="Times New Roman"/>
              </a:rPr>
              <a:t> Скарыны </a:t>
            </a:r>
            <a:r>
              <a:rPr lang="ru-RU" dirty="0" err="1" smtClean="0">
                <a:solidFill>
                  <a:prstClr val="white"/>
                </a:solidFill>
                <a:ea typeface="Calibri"/>
                <a:cs typeface="Times New Roman"/>
              </a:rPr>
              <a:t>змешчана</a:t>
            </a:r>
            <a:r>
              <a:rPr lang="ru-RU" dirty="0" smtClean="0">
                <a:solidFill>
                  <a:prstClr val="white"/>
                </a:solidFill>
                <a:ea typeface="Calibri"/>
                <a:cs typeface="Times New Roman"/>
              </a:rPr>
              <a:t> </a:t>
            </a:r>
            <a:r>
              <a:rPr lang="ru-RU" dirty="0" err="1">
                <a:solidFill>
                  <a:prstClr val="white"/>
                </a:solidFill>
                <a:ea typeface="Calibri"/>
                <a:cs typeface="Times New Roman"/>
              </a:rPr>
              <a:t>вялікая</a:t>
            </a:r>
            <a:r>
              <a:rPr lang="ru-RU" dirty="0">
                <a:solidFill>
                  <a:prstClr val="white"/>
                </a:solidFill>
                <a:ea typeface="Calibri"/>
                <a:cs typeface="Times New Roman"/>
              </a:rPr>
              <a:t> </a:t>
            </a:r>
            <a:r>
              <a:rPr lang="ru-RU" dirty="0" err="1">
                <a:solidFill>
                  <a:prstClr val="white"/>
                </a:solidFill>
                <a:ea typeface="Calibri"/>
                <a:cs typeface="Times New Roman"/>
              </a:rPr>
              <a:t>колькасць</a:t>
            </a:r>
            <a:r>
              <a:rPr lang="ru-RU" dirty="0">
                <a:solidFill>
                  <a:prstClr val="white"/>
                </a:solidFill>
                <a:ea typeface="Calibri"/>
                <a:cs typeface="Times New Roman"/>
              </a:rPr>
              <a:t> </a:t>
            </a:r>
            <a:r>
              <a:rPr lang="ru-RU" dirty="0" err="1">
                <a:solidFill>
                  <a:prstClr val="white"/>
                </a:solidFill>
                <a:ea typeface="Calibri"/>
                <a:cs typeface="Times New Roman"/>
              </a:rPr>
              <a:t>віньетак</a:t>
            </a:r>
            <a:r>
              <a:rPr lang="ru-RU" dirty="0">
                <a:solidFill>
                  <a:prstClr val="white"/>
                </a:solidFill>
                <a:ea typeface="Calibri"/>
                <a:cs typeface="Times New Roman"/>
              </a:rPr>
              <a:t> </a:t>
            </a:r>
            <a:r>
              <a:rPr lang="ru-RU" dirty="0" smtClean="0">
                <a:solidFill>
                  <a:prstClr val="white"/>
                </a:solidFill>
                <a:ea typeface="Calibri"/>
                <a:cs typeface="Times New Roman"/>
              </a:rPr>
              <a:t>(</a:t>
            </a:r>
            <a:r>
              <a:rPr lang="ru-RU" dirty="0" err="1" smtClean="0">
                <a:solidFill>
                  <a:prstClr val="white"/>
                </a:solidFill>
                <a:ea typeface="Calibri"/>
                <a:cs typeface="Times New Roman"/>
              </a:rPr>
              <a:t>налічваецца</a:t>
            </a:r>
            <a:r>
              <a:rPr lang="ru-RU" dirty="0" smtClean="0">
                <a:solidFill>
                  <a:prstClr val="white"/>
                </a:solidFill>
                <a:ea typeface="Calibri"/>
                <a:cs typeface="Times New Roman"/>
              </a:rPr>
              <a:t> </a:t>
            </a:r>
            <a:r>
              <a:rPr lang="ru-RU" dirty="0" err="1" smtClean="0">
                <a:solidFill>
                  <a:prstClr val="white"/>
                </a:solidFill>
                <a:ea typeface="Calibri"/>
                <a:cs typeface="Times New Roman"/>
              </a:rPr>
              <a:t>больш</a:t>
            </a:r>
            <a:r>
              <a:rPr lang="ru-RU" dirty="0" smtClean="0">
                <a:solidFill>
                  <a:prstClr val="white"/>
                </a:solidFill>
                <a:ea typeface="Calibri"/>
                <a:cs typeface="Times New Roman"/>
              </a:rPr>
              <a:t> </a:t>
            </a:r>
            <a:r>
              <a:rPr lang="ru-RU" dirty="0">
                <a:solidFill>
                  <a:prstClr val="white"/>
                </a:solidFill>
                <a:ea typeface="Calibri"/>
                <a:cs typeface="Times New Roman"/>
              </a:rPr>
              <a:t>за 30). </a:t>
            </a:r>
          </a:p>
        </p:txBody>
      </p:sp>
      <p:sp>
        <p:nvSpPr>
          <p:cNvPr id="4" name="Подзаголовок 2"/>
          <p:cNvSpPr txBox="1">
            <a:spLocks/>
          </p:cNvSpPr>
          <p:nvPr/>
        </p:nvSpPr>
        <p:spPr>
          <a:xfrm>
            <a:off x="1259632" y="52815"/>
            <a:ext cx="6400800" cy="576064"/>
          </a:xfrm>
          <a:prstGeom prst="rect">
            <a:avLst/>
          </a:prstGeom>
        </p:spPr>
        <p:txBody>
          <a:bodyPr vert="horz">
            <a:normAutofit/>
          </a:bodyPr>
          <a:lstStyle>
            <a:lvl1pPr marL="0" indent="0" algn="ctr" rtl="0" eaLnBrk="1" latinLnBrk="0" hangingPunct="1">
              <a:spcBef>
                <a:spcPct val="20000"/>
              </a:spcBef>
              <a:buClr>
                <a:schemeClr val="tx1">
                  <a:shade val="95000"/>
                </a:schemeClr>
              </a:buClr>
              <a:buSzPct val="65000"/>
              <a:buFont typeface="Wingdings 2"/>
              <a:buNone/>
              <a:defRPr kumimoji="0" sz="2800" kern="1200">
                <a:solidFill>
                  <a:schemeClr val="tx1"/>
                </a:solidFill>
                <a:latin typeface="+mn-lt"/>
                <a:ea typeface="+mn-ea"/>
                <a:cs typeface="+mn-cs"/>
              </a:defRPr>
            </a:lvl1pPr>
            <a:lvl2pPr marL="457200" indent="0" algn="ctr" rtl="0" eaLnBrk="1" latinLnBrk="0" hangingPunct="1">
              <a:spcBef>
                <a:spcPct val="20000"/>
              </a:spcBef>
              <a:buClr>
                <a:schemeClr val="tx1"/>
              </a:buClr>
              <a:buSzPct val="80000"/>
              <a:buFont typeface="Wingdings 2"/>
              <a:buNone/>
              <a:defRPr kumimoji="0" sz="2400" kern="1200">
                <a:solidFill>
                  <a:schemeClr val="tx1"/>
                </a:solidFill>
                <a:latin typeface="+mn-lt"/>
                <a:ea typeface="+mn-ea"/>
                <a:cs typeface="+mn-cs"/>
              </a:defRPr>
            </a:lvl2pPr>
            <a:lvl3pPr marL="914400" indent="0" algn="ctr" rtl="0" eaLnBrk="1" latinLnBrk="0" hangingPunct="1">
              <a:spcBef>
                <a:spcPct val="20000"/>
              </a:spcBef>
              <a:buClr>
                <a:schemeClr val="tx1"/>
              </a:buClr>
              <a:buSzPct val="95000"/>
              <a:buFont typeface="Wingdings"/>
              <a:buNone/>
              <a:defRPr kumimoji="0" sz="2200" kern="1200">
                <a:solidFill>
                  <a:schemeClr val="tx1"/>
                </a:solidFill>
                <a:latin typeface="+mn-lt"/>
                <a:ea typeface="+mn-ea"/>
                <a:cs typeface="+mn-cs"/>
              </a:defRPr>
            </a:lvl3pPr>
            <a:lvl4pPr marL="1371600" indent="0" algn="ctr" rtl="0" eaLnBrk="1" latinLnBrk="0" hangingPunct="1">
              <a:spcBef>
                <a:spcPct val="20000"/>
              </a:spcBef>
              <a:buClr>
                <a:schemeClr val="tx1"/>
              </a:buClr>
              <a:buSzPct val="100000"/>
              <a:buFont typeface="Wingdings 3"/>
              <a:buNone/>
              <a:defRPr kumimoji="0" sz="2000" kern="1200">
                <a:solidFill>
                  <a:schemeClr val="tx1"/>
                </a:solidFill>
                <a:latin typeface="+mn-lt"/>
                <a:ea typeface="+mn-ea"/>
                <a:cs typeface="+mn-cs"/>
              </a:defRPr>
            </a:lvl4pPr>
            <a:lvl5pPr marL="1828800" indent="0" algn="ctr" rtl="0" eaLnBrk="1" latinLnBrk="0" hangingPunct="1">
              <a:spcBef>
                <a:spcPct val="20000"/>
              </a:spcBef>
              <a:buClr>
                <a:schemeClr val="tx1"/>
              </a:buClr>
              <a:buFont typeface="Wingdings 2"/>
              <a:buNone/>
              <a:defRPr kumimoji="0" sz="2000" kern="1200">
                <a:solidFill>
                  <a:schemeClr val="tx1"/>
                </a:solidFill>
                <a:latin typeface="+mn-lt"/>
                <a:ea typeface="+mn-ea"/>
                <a:cs typeface="+mn-cs"/>
              </a:defRPr>
            </a:lvl5pPr>
            <a:lvl6pPr marL="2286000" indent="0" algn="ctr" rtl="0" eaLnBrk="1" latinLnBrk="0" hangingPunct="1">
              <a:spcBef>
                <a:spcPct val="20000"/>
              </a:spcBef>
              <a:buClr>
                <a:schemeClr val="tx1"/>
              </a:buClr>
              <a:buFont typeface="Wingdings 3"/>
              <a:buNone/>
              <a:defRPr kumimoji="0" sz="1800" kern="1200">
                <a:solidFill>
                  <a:schemeClr val="tx1"/>
                </a:solidFill>
                <a:latin typeface="+mn-lt"/>
                <a:ea typeface="+mn-ea"/>
                <a:cs typeface="+mn-cs"/>
              </a:defRPr>
            </a:lvl6pPr>
            <a:lvl7pPr marL="2743200" indent="0" algn="ctr" rtl="0" eaLnBrk="1" latinLnBrk="0" hangingPunct="1">
              <a:spcBef>
                <a:spcPct val="20000"/>
              </a:spcBef>
              <a:buClr>
                <a:schemeClr val="tx1"/>
              </a:buClr>
              <a:buFont typeface="Wingdings 2"/>
              <a:buNone/>
              <a:defRPr kumimoji="0" sz="1600" kern="1200">
                <a:solidFill>
                  <a:schemeClr val="tx1"/>
                </a:solidFill>
                <a:latin typeface="+mn-lt"/>
                <a:ea typeface="+mn-ea"/>
                <a:cs typeface="+mn-cs"/>
              </a:defRPr>
            </a:lvl7pPr>
            <a:lvl8pPr marL="3200400" indent="0" algn="ctr" rtl="0" eaLnBrk="1" latinLnBrk="0" hangingPunct="1">
              <a:spcBef>
                <a:spcPct val="20000"/>
              </a:spcBef>
              <a:buClr>
                <a:schemeClr val="tx1"/>
              </a:buClr>
              <a:buFont typeface="Wingdings 2"/>
              <a:buNone/>
              <a:defRPr kumimoji="0" sz="1400" kern="1200">
                <a:solidFill>
                  <a:schemeClr val="tx1"/>
                </a:solidFill>
                <a:latin typeface="+mn-lt"/>
                <a:ea typeface="+mn-ea"/>
                <a:cs typeface="+mn-cs"/>
              </a:defRPr>
            </a:lvl8pPr>
            <a:lvl9pPr marL="3657600" indent="0" algn="ctr" rtl="0" eaLnBrk="1" latinLnBrk="0" hangingPunct="1">
              <a:spcBef>
                <a:spcPct val="20000"/>
              </a:spcBef>
              <a:buClr>
                <a:schemeClr val="tx1"/>
              </a:buClr>
              <a:buFont typeface="Wingdings 2"/>
              <a:buNone/>
              <a:defRPr kumimoji="0" sz="1400" kern="1200" baseline="0">
                <a:solidFill>
                  <a:schemeClr val="tx1"/>
                </a:solidFill>
                <a:latin typeface="+mn-lt"/>
                <a:ea typeface="+mn-ea"/>
                <a:cs typeface="+mn-cs"/>
              </a:defRPr>
            </a:lvl9pPr>
          </a:lstStyle>
          <a:p>
            <a:endParaRPr lang="ru-RU" dirty="0"/>
          </a:p>
        </p:txBody>
      </p:sp>
    </p:spTree>
    <p:extLst>
      <p:ext uri="{BB962C8B-B14F-4D97-AF65-F5344CB8AC3E}">
        <p14:creationId xmlns="" xmlns:p14="http://schemas.microsoft.com/office/powerpoint/2010/main" val="19780784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11560" y="4077072"/>
            <a:ext cx="7848872" cy="2448272"/>
          </a:xfrm>
        </p:spPr>
        <p:txBody>
          <a:bodyPr>
            <a:normAutofit lnSpcReduction="10000"/>
          </a:bodyPr>
          <a:lstStyle/>
          <a:p>
            <a:pPr lvl="0">
              <a:lnSpc>
                <a:spcPct val="120000"/>
              </a:lnSpc>
              <a:spcAft>
                <a:spcPts val="1000"/>
              </a:spcAft>
              <a:buClr>
                <a:prstClr val="white">
                  <a:shade val="95000"/>
                </a:prstClr>
              </a:buClr>
            </a:pPr>
            <a:r>
              <a:rPr lang="ru-RU" sz="2000" b="1" dirty="0" err="1" smtClean="0">
                <a:solidFill>
                  <a:schemeClr val="accent1"/>
                </a:solidFill>
                <a:ea typeface="Calibri"/>
                <a:cs typeface="Times New Roman"/>
              </a:rPr>
              <a:t>Застаўка</a:t>
            </a:r>
            <a:r>
              <a:rPr lang="ru-RU" sz="2000" b="1" dirty="0" smtClean="0">
                <a:solidFill>
                  <a:schemeClr val="accent1"/>
                </a:solidFill>
                <a:ea typeface="Calibri"/>
                <a:cs typeface="Times New Roman"/>
              </a:rPr>
              <a:t> № 1. </a:t>
            </a:r>
            <a:r>
              <a:rPr lang="ru-RU" sz="2000" dirty="0" err="1" smtClean="0">
                <a:solidFill>
                  <a:prstClr val="white"/>
                </a:solidFill>
                <a:ea typeface="Calibri"/>
                <a:cs typeface="Times New Roman"/>
              </a:rPr>
              <a:t>Змешчана</a:t>
            </a:r>
            <a:r>
              <a:rPr lang="ru-RU" sz="2000" dirty="0" smtClean="0">
                <a:solidFill>
                  <a:prstClr val="white"/>
                </a:solidFill>
                <a:ea typeface="Calibri"/>
                <a:cs typeface="Times New Roman"/>
              </a:rPr>
              <a:t> ў 4 </a:t>
            </a:r>
            <a:r>
              <a:rPr lang="ru-RU" sz="2000" dirty="0" err="1" smtClean="0">
                <a:solidFill>
                  <a:prstClr val="white"/>
                </a:solidFill>
                <a:ea typeface="Calibri"/>
                <a:cs typeface="Times New Roman"/>
              </a:rPr>
              <a:t>пражскіх</a:t>
            </a:r>
            <a:r>
              <a:rPr lang="ru-RU" sz="2000" dirty="0" smtClean="0">
                <a:solidFill>
                  <a:prstClr val="white"/>
                </a:solidFill>
                <a:ea typeface="Calibri"/>
                <a:cs typeface="Times New Roman"/>
              </a:rPr>
              <a:t> </a:t>
            </a:r>
            <a:r>
              <a:rPr lang="ru-RU" sz="2000" dirty="0" err="1" smtClean="0">
                <a:solidFill>
                  <a:prstClr val="white"/>
                </a:solidFill>
                <a:ea typeface="Calibri"/>
                <a:cs typeface="Times New Roman"/>
              </a:rPr>
              <a:t>выданнях</a:t>
            </a:r>
            <a:r>
              <a:rPr lang="ru-RU" sz="2000" dirty="0" smtClean="0">
                <a:solidFill>
                  <a:prstClr val="white"/>
                </a:solidFill>
                <a:ea typeface="Calibri"/>
                <a:cs typeface="Times New Roman"/>
              </a:rPr>
              <a:t>: «Песня </a:t>
            </a:r>
            <a:r>
              <a:rPr lang="ru-RU" sz="2000" dirty="0" err="1" smtClean="0">
                <a:solidFill>
                  <a:prstClr val="white"/>
                </a:solidFill>
                <a:ea typeface="Calibri"/>
                <a:cs typeface="Times New Roman"/>
              </a:rPr>
              <a:t>песняў</a:t>
            </a:r>
            <a:r>
              <a:rPr lang="ru-RU" sz="2000" dirty="0" smtClean="0">
                <a:solidFill>
                  <a:prstClr val="white"/>
                </a:solidFill>
                <a:ea typeface="Calibri"/>
                <a:cs typeface="Times New Roman"/>
              </a:rPr>
              <a:t>» </a:t>
            </a:r>
            <a:r>
              <a:rPr lang="ru-RU" sz="2000" dirty="0" err="1" smtClean="0">
                <a:solidFill>
                  <a:prstClr val="white"/>
                </a:solidFill>
                <a:ea typeface="Calibri"/>
                <a:cs typeface="Times New Roman"/>
              </a:rPr>
              <a:t>ліст</a:t>
            </a:r>
            <a:r>
              <a:rPr lang="ru-RU" sz="2000" dirty="0" smtClean="0">
                <a:solidFill>
                  <a:prstClr val="white"/>
                </a:solidFill>
                <a:ea typeface="Calibri"/>
                <a:cs typeface="Times New Roman"/>
              </a:rPr>
              <a:t> 1, </a:t>
            </a:r>
            <a:r>
              <a:rPr lang="ru-RU" sz="2000" dirty="0">
                <a:solidFill>
                  <a:prstClr val="white"/>
                </a:solidFill>
                <a:ea typeface="Calibri"/>
                <a:cs typeface="Times New Roman"/>
              </a:rPr>
              <a:t>«</a:t>
            </a:r>
            <a:r>
              <a:rPr lang="ru-RU" sz="2000" dirty="0" err="1" smtClean="0">
                <a:solidFill>
                  <a:prstClr val="white"/>
                </a:solidFill>
                <a:ea typeface="Calibri"/>
                <a:cs typeface="Times New Roman"/>
              </a:rPr>
              <a:t>Прамудрасць</a:t>
            </a:r>
            <a:r>
              <a:rPr lang="ru-RU" sz="2000" dirty="0" smtClean="0">
                <a:solidFill>
                  <a:prstClr val="white"/>
                </a:solidFill>
                <a:ea typeface="Calibri"/>
                <a:cs typeface="Times New Roman"/>
              </a:rPr>
              <a:t> </a:t>
            </a:r>
            <a:r>
              <a:rPr lang="ru-RU" sz="2000" dirty="0" err="1" smtClean="0">
                <a:solidFill>
                  <a:prstClr val="white"/>
                </a:solidFill>
                <a:ea typeface="Calibri"/>
                <a:cs typeface="Times New Roman"/>
              </a:rPr>
              <a:t>божая</a:t>
            </a:r>
            <a:r>
              <a:rPr lang="ru-RU" sz="2000" dirty="0" smtClean="0">
                <a:solidFill>
                  <a:prstClr val="white"/>
                </a:solidFill>
                <a:ea typeface="Calibri"/>
                <a:cs typeface="Times New Roman"/>
              </a:rPr>
              <a:t>» </a:t>
            </a:r>
            <a:r>
              <a:rPr lang="ru-RU" sz="2000" dirty="0" err="1" smtClean="0">
                <a:solidFill>
                  <a:prstClr val="white"/>
                </a:solidFill>
                <a:ea typeface="Calibri"/>
                <a:cs typeface="Times New Roman"/>
              </a:rPr>
              <a:t>ліст</a:t>
            </a:r>
            <a:r>
              <a:rPr lang="ru-RU" sz="2000" dirty="0" smtClean="0">
                <a:solidFill>
                  <a:prstClr val="white"/>
                </a:solidFill>
                <a:ea typeface="Calibri"/>
                <a:cs typeface="Times New Roman"/>
              </a:rPr>
              <a:t> 26, </a:t>
            </a:r>
            <a:r>
              <a:rPr lang="ru-RU" sz="2000" dirty="0">
                <a:solidFill>
                  <a:prstClr val="white"/>
                </a:solidFill>
                <a:ea typeface="Calibri"/>
                <a:cs typeface="Times New Roman"/>
              </a:rPr>
              <a:t>«</a:t>
            </a:r>
            <a:r>
              <a:rPr lang="ru-RU" sz="2000" dirty="0" err="1" smtClean="0">
                <a:solidFill>
                  <a:prstClr val="white"/>
                </a:solidFill>
                <a:ea typeface="Calibri"/>
                <a:cs typeface="Times New Roman"/>
              </a:rPr>
              <a:t>Левіт</a:t>
            </a:r>
            <a:r>
              <a:rPr lang="ru-RU" sz="2000" dirty="0" smtClean="0">
                <a:solidFill>
                  <a:prstClr val="white"/>
                </a:solidFill>
                <a:ea typeface="Calibri"/>
                <a:cs typeface="Times New Roman"/>
              </a:rPr>
              <a:t>» </a:t>
            </a:r>
            <a:r>
              <a:rPr lang="ru-RU" sz="2000" dirty="0" err="1" smtClean="0">
                <a:solidFill>
                  <a:prstClr val="white"/>
                </a:solidFill>
                <a:ea typeface="Calibri"/>
                <a:cs typeface="Times New Roman"/>
              </a:rPr>
              <a:t>ліст</a:t>
            </a:r>
            <a:r>
              <a:rPr lang="ru-RU" sz="2000" dirty="0" smtClean="0">
                <a:solidFill>
                  <a:prstClr val="white"/>
                </a:solidFill>
                <a:ea typeface="Calibri"/>
                <a:cs typeface="Times New Roman"/>
              </a:rPr>
              <a:t> 7, «</a:t>
            </a:r>
            <a:r>
              <a:rPr lang="ru-RU" sz="2000" dirty="0" err="1" smtClean="0">
                <a:solidFill>
                  <a:prstClr val="white"/>
                </a:solidFill>
                <a:ea typeface="Calibri"/>
                <a:cs typeface="Times New Roman"/>
              </a:rPr>
              <a:t>Лічбы</a:t>
            </a:r>
            <a:r>
              <a:rPr lang="ru-RU" sz="2000" dirty="0" smtClean="0">
                <a:solidFill>
                  <a:prstClr val="white"/>
                </a:solidFill>
                <a:ea typeface="Calibri"/>
                <a:cs typeface="Times New Roman"/>
              </a:rPr>
              <a:t>» </a:t>
            </a:r>
            <a:r>
              <a:rPr lang="ru-RU" sz="2000" dirty="0" err="1" smtClean="0">
                <a:solidFill>
                  <a:prstClr val="white"/>
                </a:solidFill>
                <a:ea typeface="Calibri"/>
                <a:cs typeface="Times New Roman"/>
              </a:rPr>
              <a:t>ліст</a:t>
            </a:r>
            <a:r>
              <a:rPr lang="ru-RU" sz="2000" dirty="0" smtClean="0">
                <a:solidFill>
                  <a:prstClr val="white"/>
                </a:solidFill>
                <a:ea typeface="Calibri"/>
                <a:cs typeface="Times New Roman"/>
              </a:rPr>
              <a:t> 5.  106х52/53 </a:t>
            </a:r>
            <a:r>
              <a:rPr lang="ru-RU" sz="2000" dirty="0">
                <a:solidFill>
                  <a:prstClr val="white"/>
                </a:solidFill>
                <a:ea typeface="Calibri"/>
                <a:cs typeface="Times New Roman"/>
              </a:rPr>
              <a:t>мм. </a:t>
            </a:r>
            <a:r>
              <a:rPr lang="ru-RU" sz="2000" dirty="0" smtClean="0">
                <a:solidFill>
                  <a:prstClr val="white"/>
                </a:solidFill>
                <a:ea typeface="Calibri"/>
                <a:cs typeface="Times New Roman"/>
              </a:rPr>
              <a:t>На </a:t>
            </a:r>
            <a:r>
              <a:rPr lang="ru-RU" sz="2000" dirty="0" err="1" smtClean="0">
                <a:solidFill>
                  <a:prstClr val="white"/>
                </a:solidFill>
                <a:ea typeface="Calibri"/>
                <a:cs typeface="Times New Roman"/>
              </a:rPr>
              <a:t>фігурнай</a:t>
            </a:r>
            <a:r>
              <a:rPr lang="ru-RU" sz="2000" dirty="0" smtClean="0">
                <a:solidFill>
                  <a:prstClr val="white"/>
                </a:solidFill>
                <a:ea typeface="Calibri"/>
                <a:cs typeface="Times New Roman"/>
              </a:rPr>
              <a:t> </a:t>
            </a:r>
            <a:r>
              <a:rPr lang="ru-RU" sz="2000" dirty="0" err="1" smtClean="0">
                <a:solidFill>
                  <a:prstClr val="white"/>
                </a:solidFill>
                <a:ea typeface="Calibri"/>
                <a:cs typeface="Times New Roman"/>
              </a:rPr>
              <a:t>застаўцы</a:t>
            </a:r>
            <a:r>
              <a:rPr lang="ru-RU" sz="2000" dirty="0" smtClean="0">
                <a:solidFill>
                  <a:prstClr val="white"/>
                </a:solidFill>
                <a:ea typeface="Calibri"/>
                <a:cs typeface="Times New Roman"/>
              </a:rPr>
              <a:t> </a:t>
            </a:r>
            <a:r>
              <a:rPr lang="ru-RU" sz="2000" dirty="0" smtClean="0">
                <a:solidFill>
                  <a:prstClr val="white"/>
                </a:solidFill>
                <a:ea typeface="Calibri"/>
                <a:cs typeface="Times New Roman"/>
                <a:sym typeface="Symbol"/>
              </a:rPr>
              <a:t></a:t>
            </a:r>
            <a:r>
              <a:rPr lang="ru-RU" sz="2000" dirty="0" smtClean="0">
                <a:solidFill>
                  <a:prstClr val="white"/>
                </a:solidFill>
                <a:ea typeface="Calibri"/>
                <a:cs typeface="Times New Roman"/>
              </a:rPr>
              <a:t> </a:t>
            </a:r>
            <a:r>
              <a:rPr lang="ru-RU" sz="2000" dirty="0" err="1">
                <a:solidFill>
                  <a:prstClr val="white"/>
                </a:solidFill>
                <a:ea typeface="Calibri"/>
                <a:cs typeface="Times New Roman"/>
              </a:rPr>
              <a:t>выявы</a:t>
            </a:r>
            <a:r>
              <a:rPr lang="ru-RU" sz="2000" dirty="0">
                <a:solidFill>
                  <a:prstClr val="white"/>
                </a:solidFill>
                <a:ea typeface="Calibri"/>
                <a:cs typeface="Times New Roman"/>
              </a:rPr>
              <a:t> двух </a:t>
            </a:r>
            <a:r>
              <a:rPr lang="ru-RU" sz="2000" dirty="0" err="1">
                <a:solidFill>
                  <a:prstClr val="white"/>
                </a:solidFill>
                <a:ea typeface="Calibri"/>
                <a:cs typeface="Times New Roman"/>
              </a:rPr>
              <a:t>немаўлятаў</a:t>
            </a:r>
            <a:r>
              <a:rPr lang="ru-RU" sz="2000" dirty="0">
                <a:solidFill>
                  <a:prstClr val="white"/>
                </a:solidFill>
                <a:ea typeface="Calibri"/>
                <a:cs typeface="Times New Roman"/>
              </a:rPr>
              <a:t> (</a:t>
            </a:r>
            <a:r>
              <a:rPr lang="ru-RU" sz="2000" dirty="0" err="1" smtClean="0">
                <a:solidFill>
                  <a:prstClr val="white"/>
                </a:solidFill>
                <a:ea typeface="Calibri"/>
                <a:cs typeface="Times New Roman"/>
              </a:rPr>
              <a:t>пуці</a:t>
            </a:r>
            <a:r>
              <a:rPr lang="ru-RU" sz="2000" dirty="0" smtClean="0">
                <a:solidFill>
                  <a:prstClr val="white"/>
                </a:solidFill>
                <a:ea typeface="Calibri"/>
                <a:cs typeface="Times New Roman"/>
              </a:rPr>
              <a:t>), </a:t>
            </a:r>
            <a:r>
              <a:rPr lang="ru-RU" sz="2000" dirty="0" err="1">
                <a:solidFill>
                  <a:prstClr val="white"/>
                </a:solidFill>
                <a:ea typeface="Calibri"/>
                <a:cs typeface="Times New Roman"/>
              </a:rPr>
              <a:t>змешчаных</a:t>
            </a:r>
            <a:r>
              <a:rPr lang="ru-RU" sz="2000" dirty="0">
                <a:solidFill>
                  <a:prstClr val="white"/>
                </a:solidFill>
                <a:ea typeface="Calibri"/>
                <a:cs typeface="Times New Roman"/>
              </a:rPr>
              <a:t> па </a:t>
            </a:r>
            <a:r>
              <a:rPr lang="ru-RU" sz="2000" dirty="0" err="1">
                <a:solidFill>
                  <a:prstClr val="white"/>
                </a:solidFill>
                <a:ea typeface="Calibri"/>
                <a:cs typeface="Times New Roman"/>
              </a:rPr>
              <a:t>абодва</a:t>
            </a:r>
            <a:r>
              <a:rPr lang="ru-RU" sz="2000" dirty="0">
                <a:solidFill>
                  <a:prstClr val="white"/>
                </a:solidFill>
                <a:ea typeface="Calibri"/>
                <a:cs typeface="Times New Roman"/>
              </a:rPr>
              <a:t> </a:t>
            </a:r>
            <a:r>
              <a:rPr lang="ru-RU" sz="2000" dirty="0" err="1">
                <a:solidFill>
                  <a:prstClr val="white"/>
                </a:solidFill>
                <a:ea typeface="Calibri"/>
                <a:cs typeface="Times New Roman"/>
              </a:rPr>
              <a:t>бакі</a:t>
            </a:r>
            <a:r>
              <a:rPr lang="ru-RU" sz="2000" dirty="0">
                <a:solidFill>
                  <a:prstClr val="white"/>
                </a:solidFill>
                <a:ea typeface="Calibri"/>
                <a:cs typeface="Times New Roman"/>
              </a:rPr>
              <a:t> </a:t>
            </a:r>
            <a:r>
              <a:rPr lang="ru-RU" sz="2000" dirty="0" err="1">
                <a:solidFill>
                  <a:prstClr val="white"/>
                </a:solidFill>
                <a:ea typeface="Calibri"/>
                <a:cs typeface="Times New Roman"/>
              </a:rPr>
              <a:t>гербавага</a:t>
            </a:r>
            <a:r>
              <a:rPr lang="ru-RU" sz="2000" dirty="0">
                <a:solidFill>
                  <a:prstClr val="white"/>
                </a:solidFill>
                <a:ea typeface="Calibri"/>
                <a:cs typeface="Times New Roman"/>
              </a:rPr>
              <a:t> </a:t>
            </a:r>
            <a:r>
              <a:rPr lang="ru-RU" sz="2000" dirty="0" err="1">
                <a:solidFill>
                  <a:prstClr val="white"/>
                </a:solidFill>
                <a:ea typeface="Calibri"/>
                <a:cs typeface="Times New Roman"/>
              </a:rPr>
              <a:t>шчыта</a:t>
            </a:r>
            <a:r>
              <a:rPr lang="ru-RU" sz="2000" dirty="0">
                <a:solidFill>
                  <a:prstClr val="white"/>
                </a:solidFill>
                <a:ea typeface="Calibri"/>
                <a:cs typeface="Times New Roman"/>
              </a:rPr>
              <a:t> з </a:t>
            </a:r>
            <a:r>
              <a:rPr lang="ru-RU" sz="2000" dirty="0" err="1">
                <a:solidFill>
                  <a:prstClr val="white"/>
                </a:solidFill>
                <a:ea typeface="Calibri"/>
                <a:cs typeface="Times New Roman"/>
              </a:rPr>
              <a:t>выдавецкім</a:t>
            </a:r>
            <a:r>
              <a:rPr lang="ru-RU" sz="2000" dirty="0">
                <a:solidFill>
                  <a:prstClr val="white"/>
                </a:solidFill>
                <a:ea typeface="Calibri"/>
                <a:cs typeface="Times New Roman"/>
              </a:rPr>
              <a:t> знакам Скарыны. </a:t>
            </a:r>
            <a:r>
              <a:rPr lang="ru-RU" sz="2000" dirty="0" err="1">
                <a:solidFill>
                  <a:prstClr val="white"/>
                </a:solidFill>
                <a:ea typeface="Calibri"/>
                <a:cs typeface="Times New Roman"/>
              </a:rPr>
              <a:t>Выдавецкі</a:t>
            </a:r>
            <a:r>
              <a:rPr lang="ru-RU" sz="2000" dirty="0">
                <a:solidFill>
                  <a:prstClr val="white"/>
                </a:solidFill>
                <a:ea typeface="Calibri"/>
                <a:cs typeface="Times New Roman"/>
              </a:rPr>
              <a:t> знак у </a:t>
            </a:r>
            <a:r>
              <a:rPr lang="ru-RU" sz="2000" dirty="0" err="1">
                <a:solidFill>
                  <a:prstClr val="white"/>
                </a:solidFill>
                <a:ea typeface="Calibri"/>
                <a:cs typeface="Times New Roman"/>
              </a:rPr>
              <a:t>моцна</a:t>
            </a:r>
            <a:r>
              <a:rPr lang="ru-RU" sz="2000" dirty="0">
                <a:solidFill>
                  <a:prstClr val="white"/>
                </a:solidFill>
                <a:ea typeface="Calibri"/>
                <a:cs typeface="Times New Roman"/>
              </a:rPr>
              <a:t> </a:t>
            </a:r>
            <a:r>
              <a:rPr lang="ru-RU" sz="2000" dirty="0" err="1">
                <a:solidFill>
                  <a:prstClr val="white"/>
                </a:solidFill>
                <a:ea typeface="Calibri"/>
                <a:cs typeface="Times New Roman"/>
              </a:rPr>
              <a:t>паменшаным</a:t>
            </a:r>
            <a:r>
              <a:rPr lang="ru-RU" sz="2000" dirty="0">
                <a:solidFill>
                  <a:prstClr val="white"/>
                </a:solidFill>
                <a:ea typeface="Calibri"/>
                <a:cs typeface="Times New Roman"/>
              </a:rPr>
              <a:t> </a:t>
            </a:r>
            <a:r>
              <a:rPr lang="ru-RU" sz="2000" dirty="0" err="1">
                <a:solidFill>
                  <a:prstClr val="white"/>
                </a:solidFill>
                <a:ea typeface="Calibri"/>
                <a:cs typeface="Times New Roman"/>
              </a:rPr>
              <a:t>выглядзе</a:t>
            </a:r>
            <a:r>
              <a:rPr lang="ru-RU" sz="2000" dirty="0">
                <a:solidFill>
                  <a:prstClr val="white"/>
                </a:solidFill>
                <a:ea typeface="Calibri"/>
                <a:cs typeface="Times New Roman"/>
              </a:rPr>
              <a:t> </a:t>
            </a:r>
            <a:r>
              <a:rPr lang="ru-RU" sz="2000" dirty="0" err="1">
                <a:solidFill>
                  <a:prstClr val="white"/>
                </a:solidFill>
                <a:ea typeface="Calibri"/>
                <a:cs typeface="Times New Roman"/>
              </a:rPr>
              <a:t>паўтораны</a:t>
            </a:r>
            <a:r>
              <a:rPr lang="ru-RU" sz="2000" dirty="0">
                <a:solidFill>
                  <a:prstClr val="white"/>
                </a:solidFill>
                <a:ea typeface="Calibri"/>
                <a:cs typeface="Times New Roman"/>
              </a:rPr>
              <a:t> і ў </a:t>
            </a:r>
            <a:r>
              <a:rPr lang="ru-RU" sz="2000" dirty="0" err="1">
                <a:solidFill>
                  <a:prstClr val="white"/>
                </a:solidFill>
                <a:ea typeface="Calibri"/>
                <a:cs typeface="Times New Roman"/>
              </a:rPr>
              <a:t>верхняй</a:t>
            </a:r>
            <a:r>
              <a:rPr lang="ru-RU" sz="2000" dirty="0">
                <a:solidFill>
                  <a:prstClr val="white"/>
                </a:solidFill>
                <a:ea typeface="Calibri"/>
                <a:cs typeface="Times New Roman"/>
              </a:rPr>
              <a:t> </a:t>
            </a:r>
            <a:r>
              <a:rPr lang="ru-RU" sz="2000" dirty="0" err="1" smtClean="0">
                <a:solidFill>
                  <a:prstClr val="white"/>
                </a:solidFill>
                <a:ea typeface="Calibri"/>
                <a:cs typeface="Times New Roman"/>
              </a:rPr>
              <a:t>частцы</a:t>
            </a:r>
            <a:r>
              <a:rPr lang="ru-RU" sz="2000" dirty="0" smtClean="0">
                <a:solidFill>
                  <a:prstClr val="white"/>
                </a:solidFill>
                <a:ea typeface="Calibri"/>
                <a:cs typeface="Times New Roman"/>
              </a:rPr>
              <a:t>. </a:t>
            </a:r>
            <a:r>
              <a:rPr lang="ru-RU" sz="2000" dirty="0" err="1" smtClean="0">
                <a:solidFill>
                  <a:prstClr val="white"/>
                </a:solidFill>
                <a:ea typeface="Calibri"/>
                <a:cs typeface="Times New Roman"/>
              </a:rPr>
              <a:t>Дзеці</a:t>
            </a:r>
            <a:r>
              <a:rPr lang="ru-RU" sz="2000" dirty="0" smtClean="0">
                <a:solidFill>
                  <a:prstClr val="white"/>
                </a:solidFill>
                <a:ea typeface="Calibri"/>
                <a:cs typeface="Times New Roman"/>
              </a:rPr>
              <a:t> </a:t>
            </a:r>
            <a:r>
              <a:rPr lang="ru-RU" sz="2000" dirty="0" err="1" smtClean="0">
                <a:solidFill>
                  <a:prstClr val="white"/>
                </a:solidFill>
                <a:ea typeface="Calibri"/>
                <a:cs typeface="Times New Roman"/>
              </a:rPr>
              <a:t>падобныя</a:t>
            </a:r>
            <a:r>
              <a:rPr lang="ru-RU" sz="2000" dirty="0" smtClean="0">
                <a:solidFill>
                  <a:prstClr val="white"/>
                </a:solidFill>
                <a:ea typeface="Calibri"/>
                <a:cs typeface="Times New Roman"/>
              </a:rPr>
              <a:t> на </a:t>
            </a:r>
            <a:r>
              <a:rPr lang="ru-RU" sz="2000" dirty="0" err="1" smtClean="0">
                <a:solidFill>
                  <a:prstClr val="white"/>
                </a:solidFill>
                <a:ea typeface="Calibri"/>
                <a:cs typeface="Times New Roman"/>
              </a:rPr>
              <a:t>анёлаў</a:t>
            </a:r>
            <a:r>
              <a:rPr lang="ru-RU" sz="2000" dirty="0" smtClean="0">
                <a:solidFill>
                  <a:prstClr val="white"/>
                </a:solidFill>
                <a:ea typeface="Calibri"/>
                <a:cs typeface="Times New Roman"/>
              </a:rPr>
              <a:t> з гравюр «</a:t>
            </a:r>
            <a:r>
              <a:rPr lang="ru-RU" sz="2000" dirty="0" err="1" smtClean="0">
                <a:solidFill>
                  <a:prstClr val="white"/>
                </a:solidFill>
                <a:ea typeface="Calibri"/>
                <a:cs typeface="Times New Roman"/>
              </a:rPr>
              <a:t>Шасцідзёна</a:t>
            </a:r>
            <a:r>
              <a:rPr lang="ru-RU" sz="2000" dirty="0" smtClean="0">
                <a:solidFill>
                  <a:prstClr val="white"/>
                </a:solidFill>
                <a:ea typeface="Calibri"/>
                <a:cs typeface="Times New Roman"/>
              </a:rPr>
              <a:t>», «</a:t>
            </a:r>
            <a:r>
              <a:rPr lang="ru-RU" sz="2000" dirty="0" err="1" smtClean="0">
                <a:solidFill>
                  <a:prstClr val="white"/>
                </a:solidFill>
                <a:ea typeface="Calibri"/>
                <a:cs typeface="Times New Roman"/>
              </a:rPr>
              <a:t>Тройцы</a:t>
            </a:r>
            <a:r>
              <a:rPr lang="ru-RU" sz="2000" dirty="0" smtClean="0">
                <a:solidFill>
                  <a:prstClr val="white"/>
                </a:solidFill>
                <a:ea typeface="Calibri"/>
                <a:cs typeface="Times New Roman"/>
              </a:rPr>
              <a:t>» і </a:t>
            </a:r>
            <a:r>
              <a:rPr lang="ru-RU" sz="2000" dirty="0" err="1" smtClean="0">
                <a:solidFill>
                  <a:prstClr val="white"/>
                </a:solidFill>
                <a:ea typeface="Calibri"/>
                <a:cs typeface="Times New Roman"/>
              </a:rPr>
              <a:t>інш</a:t>
            </a:r>
            <a:r>
              <a:rPr lang="ru-RU" sz="2000" dirty="0" smtClean="0">
                <a:solidFill>
                  <a:prstClr val="white"/>
                </a:solidFill>
                <a:ea typeface="Calibri"/>
                <a:cs typeface="Times New Roman"/>
              </a:rPr>
              <a:t>. </a:t>
            </a:r>
            <a:r>
              <a:rPr lang="ru-RU" sz="2000" dirty="0" err="1" smtClean="0">
                <a:solidFill>
                  <a:prstClr val="white"/>
                </a:solidFill>
                <a:ea typeface="Calibri"/>
                <a:cs typeface="Times New Roman"/>
              </a:rPr>
              <a:t>Адзін</a:t>
            </a:r>
            <a:r>
              <a:rPr lang="ru-RU" sz="2000" dirty="0" smtClean="0">
                <a:solidFill>
                  <a:prstClr val="white"/>
                </a:solidFill>
                <a:ea typeface="Calibri"/>
                <a:cs typeface="Times New Roman"/>
              </a:rPr>
              <a:t> </a:t>
            </a:r>
            <a:r>
              <a:rPr lang="ru-RU" sz="2000" dirty="0" err="1" smtClean="0">
                <a:solidFill>
                  <a:prstClr val="white"/>
                </a:solidFill>
                <a:ea typeface="Calibri"/>
                <a:cs typeface="Times New Roman"/>
              </a:rPr>
              <a:t>анёл</a:t>
            </a:r>
            <a:r>
              <a:rPr lang="ru-RU" sz="2000" dirty="0" smtClean="0">
                <a:solidFill>
                  <a:prstClr val="white"/>
                </a:solidFill>
                <a:ea typeface="Calibri"/>
                <a:cs typeface="Times New Roman"/>
              </a:rPr>
              <a:t> </a:t>
            </a:r>
            <a:r>
              <a:rPr lang="ru-RU" sz="2000" dirty="0" err="1" smtClean="0">
                <a:solidFill>
                  <a:prstClr val="white"/>
                </a:solidFill>
                <a:ea typeface="Calibri"/>
                <a:cs typeface="Times New Roman"/>
              </a:rPr>
              <a:t>трымае</a:t>
            </a:r>
            <a:r>
              <a:rPr lang="ru-RU" sz="2000" dirty="0" smtClean="0">
                <a:solidFill>
                  <a:prstClr val="white"/>
                </a:solidFill>
                <a:ea typeface="Calibri"/>
                <a:cs typeface="Times New Roman"/>
              </a:rPr>
              <a:t> лук, </a:t>
            </a:r>
            <a:r>
              <a:rPr lang="ru-RU" sz="2000" dirty="0" err="1" smtClean="0">
                <a:solidFill>
                  <a:prstClr val="white"/>
                </a:solidFill>
                <a:ea typeface="Calibri"/>
                <a:cs typeface="Times New Roman"/>
              </a:rPr>
              <a:t>другі</a:t>
            </a:r>
            <a:r>
              <a:rPr lang="ru-RU" sz="2000" dirty="0" smtClean="0">
                <a:solidFill>
                  <a:prstClr val="white"/>
                </a:solidFill>
                <a:ea typeface="Calibri"/>
                <a:cs typeface="Times New Roman"/>
              </a:rPr>
              <a:t> – факел.</a:t>
            </a:r>
            <a:endParaRPr lang="ru-RU" sz="2500" dirty="0">
              <a:solidFill>
                <a:prstClr val="white"/>
              </a:solidFill>
              <a:latin typeface="Calibri"/>
              <a:ea typeface="Calibri"/>
              <a:cs typeface="Times New Roman"/>
            </a:endParaRPr>
          </a:p>
        </p:txBody>
      </p:sp>
      <p:sp>
        <p:nvSpPr>
          <p:cNvPr id="4" name="Подзаголовок 2"/>
          <p:cNvSpPr txBox="1">
            <a:spLocks/>
          </p:cNvSpPr>
          <p:nvPr/>
        </p:nvSpPr>
        <p:spPr>
          <a:xfrm>
            <a:off x="1259632" y="52815"/>
            <a:ext cx="6400800" cy="576064"/>
          </a:xfrm>
          <a:prstGeom prst="rect">
            <a:avLst/>
          </a:prstGeom>
        </p:spPr>
        <p:txBody>
          <a:bodyPr vert="horz">
            <a:normAutofit/>
          </a:bodyPr>
          <a:lstStyle>
            <a:lvl1pPr marL="0" indent="0" algn="ctr" rtl="0" eaLnBrk="1" latinLnBrk="0" hangingPunct="1">
              <a:spcBef>
                <a:spcPct val="20000"/>
              </a:spcBef>
              <a:buClr>
                <a:schemeClr val="tx1">
                  <a:shade val="95000"/>
                </a:schemeClr>
              </a:buClr>
              <a:buSzPct val="65000"/>
              <a:buFont typeface="Wingdings 2"/>
              <a:buNone/>
              <a:defRPr kumimoji="0" sz="2800" kern="1200">
                <a:solidFill>
                  <a:schemeClr val="tx1"/>
                </a:solidFill>
                <a:latin typeface="+mn-lt"/>
                <a:ea typeface="+mn-ea"/>
                <a:cs typeface="+mn-cs"/>
              </a:defRPr>
            </a:lvl1pPr>
            <a:lvl2pPr marL="457200" indent="0" algn="ctr" rtl="0" eaLnBrk="1" latinLnBrk="0" hangingPunct="1">
              <a:spcBef>
                <a:spcPct val="20000"/>
              </a:spcBef>
              <a:buClr>
                <a:schemeClr val="tx1"/>
              </a:buClr>
              <a:buSzPct val="80000"/>
              <a:buFont typeface="Wingdings 2"/>
              <a:buNone/>
              <a:defRPr kumimoji="0" sz="2400" kern="1200">
                <a:solidFill>
                  <a:schemeClr val="tx1"/>
                </a:solidFill>
                <a:latin typeface="+mn-lt"/>
                <a:ea typeface="+mn-ea"/>
                <a:cs typeface="+mn-cs"/>
              </a:defRPr>
            </a:lvl2pPr>
            <a:lvl3pPr marL="914400" indent="0" algn="ctr" rtl="0" eaLnBrk="1" latinLnBrk="0" hangingPunct="1">
              <a:spcBef>
                <a:spcPct val="20000"/>
              </a:spcBef>
              <a:buClr>
                <a:schemeClr val="tx1"/>
              </a:buClr>
              <a:buSzPct val="95000"/>
              <a:buFont typeface="Wingdings"/>
              <a:buNone/>
              <a:defRPr kumimoji="0" sz="2200" kern="1200">
                <a:solidFill>
                  <a:schemeClr val="tx1"/>
                </a:solidFill>
                <a:latin typeface="+mn-lt"/>
                <a:ea typeface="+mn-ea"/>
                <a:cs typeface="+mn-cs"/>
              </a:defRPr>
            </a:lvl3pPr>
            <a:lvl4pPr marL="1371600" indent="0" algn="ctr" rtl="0" eaLnBrk="1" latinLnBrk="0" hangingPunct="1">
              <a:spcBef>
                <a:spcPct val="20000"/>
              </a:spcBef>
              <a:buClr>
                <a:schemeClr val="tx1"/>
              </a:buClr>
              <a:buSzPct val="100000"/>
              <a:buFont typeface="Wingdings 3"/>
              <a:buNone/>
              <a:defRPr kumimoji="0" sz="2000" kern="1200">
                <a:solidFill>
                  <a:schemeClr val="tx1"/>
                </a:solidFill>
                <a:latin typeface="+mn-lt"/>
                <a:ea typeface="+mn-ea"/>
                <a:cs typeface="+mn-cs"/>
              </a:defRPr>
            </a:lvl4pPr>
            <a:lvl5pPr marL="1828800" indent="0" algn="ctr" rtl="0" eaLnBrk="1" latinLnBrk="0" hangingPunct="1">
              <a:spcBef>
                <a:spcPct val="20000"/>
              </a:spcBef>
              <a:buClr>
                <a:schemeClr val="tx1"/>
              </a:buClr>
              <a:buFont typeface="Wingdings 2"/>
              <a:buNone/>
              <a:defRPr kumimoji="0" sz="2000" kern="1200">
                <a:solidFill>
                  <a:schemeClr val="tx1"/>
                </a:solidFill>
                <a:latin typeface="+mn-lt"/>
                <a:ea typeface="+mn-ea"/>
                <a:cs typeface="+mn-cs"/>
              </a:defRPr>
            </a:lvl5pPr>
            <a:lvl6pPr marL="2286000" indent="0" algn="ctr" rtl="0" eaLnBrk="1" latinLnBrk="0" hangingPunct="1">
              <a:spcBef>
                <a:spcPct val="20000"/>
              </a:spcBef>
              <a:buClr>
                <a:schemeClr val="tx1"/>
              </a:buClr>
              <a:buFont typeface="Wingdings 3"/>
              <a:buNone/>
              <a:defRPr kumimoji="0" sz="1800" kern="1200">
                <a:solidFill>
                  <a:schemeClr val="tx1"/>
                </a:solidFill>
                <a:latin typeface="+mn-lt"/>
                <a:ea typeface="+mn-ea"/>
                <a:cs typeface="+mn-cs"/>
              </a:defRPr>
            </a:lvl6pPr>
            <a:lvl7pPr marL="2743200" indent="0" algn="ctr" rtl="0" eaLnBrk="1" latinLnBrk="0" hangingPunct="1">
              <a:spcBef>
                <a:spcPct val="20000"/>
              </a:spcBef>
              <a:buClr>
                <a:schemeClr val="tx1"/>
              </a:buClr>
              <a:buFont typeface="Wingdings 2"/>
              <a:buNone/>
              <a:defRPr kumimoji="0" sz="1600" kern="1200">
                <a:solidFill>
                  <a:schemeClr val="tx1"/>
                </a:solidFill>
                <a:latin typeface="+mn-lt"/>
                <a:ea typeface="+mn-ea"/>
                <a:cs typeface="+mn-cs"/>
              </a:defRPr>
            </a:lvl7pPr>
            <a:lvl8pPr marL="3200400" indent="0" algn="ctr" rtl="0" eaLnBrk="1" latinLnBrk="0" hangingPunct="1">
              <a:spcBef>
                <a:spcPct val="20000"/>
              </a:spcBef>
              <a:buClr>
                <a:schemeClr val="tx1"/>
              </a:buClr>
              <a:buFont typeface="Wingdings 2"/>
              <a:buNone/>
              <a:defRPr kumimoji="0" sz="1400" kern="1200">
                <a:solidFill>
                  <a:schemeClr val="tx1"/>
                </a:solidFill>
                <a:latin typeface="+mn-lt"/>
                <a:ea typeface="+mn-ea"/>
                <a:cs typeface="+mn-cs"/>
              </a:defRPr>
            </a:lvl8pPr>
            <a:lvl9pPr marL="3657600" indent="0" algn="ctr" rtl="0" eaLnBrk="1" latinLnBrk="0" hangingPunct="1">
              <a:spcBef>
                <a:spcPct val="20000"/>
              </a:spcBef>
              <a:buClr>
                <a:schemeClr val="tx1"/>
              </a:buClr>
              <a:buFont typeface="Wingdings 2"/>
              <a:buNone/>
              <a:defRPr kumimoji="0" sz="1400" kern="1200" baseline="0">
                <a:solidFill>
                  <a:schemeClr val="tx1"/>
                </a:solidFill>
                <a:latin typeface="+mn-lt"/>
                <a:ea typeface="+mn-ea"/>
                <a:cs typeface="+mn-cs"/>
              </a:defRPr>
            </a:lvl9pPr>
          </a:lstStyle>
          <a:p>
            <a:r>
              <a:rPr lang="be-BY" dirty="0" smtClean="0"/>
              <a:t>Застаўкі</a:t>
            </a:r>
            <a:endParaRPr lang="ru-RU" dirty="0"/>
          </a:p>
        </p:txBody>
      </p:sp>
      <p:pic>
        <p:nvPicPr>
          <p:cNvPr id="33794" name="Picture 2" descr="D:\майкевич ю\проекты\скорина\гравюры\Image-13.jpg"/>
          <p:cNvPicPr>
            <a:picLocks noChangeAspect="1" noChangeArrowheads="1"/>
          </p:cNvPicPr>
          <p:nvPr/>
        </p:nvPicPr>
        <p:blipFill rotWithShape="1">
          <a:blip r:embed="rId2">
            <a:extLst>
              <a:ext uri="{28A0092B-C50C-407E-A947-70E740481C1C}">
                <a14:useLocalDpi xmlns="" xmlns:a14="http://schemas.microsoft.com/office/drawing/2010/main" val="0"/>
              </a:ext>
            </a:extLst>
          </a:blip>
          <a:srcRect l="1814" t="47240" r="49799" b="4191"/>
          <a:stretch/>
        </p:blipFill>
        <p:spPr bwMode="auto">
          <a:xfrm>
            <a:off x="1835696" y="836712"/>
            <a:ext cx="5613096" cy="3110591"/>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89351754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755822" y="3356992"/>
            <a:ext cx="7920633" cy="3482353"/>
          </a:xfrm>
        </p:spPr>
        <p:txBody>
          <a:bodyPr>
            <a:normAutofit fontScale="92500" lnSpcReduction="20000"/>
          </a:bodyPr>
          <a:lstStyle/>
          <a:p>
            <a:pPr>
              <a:lnSpc>
                <a:spcPct val="120000"/>
              </a:lnSpc>
              <a:spcAft>
                <a:spcPts val="1000"/>
              </a:spcAft>
            </a:pPr>
            <a:r>
              <a:rPr lang="ru-RU" b="1" dirty="0" err="1" smtClean="0">
                <a:solidFill>
                  <a:schemeClr val="accent1"/>
                </a:solidFill>
                <a:ea typeface="Calibri"/>
              </a:rPr>
              <a:t>Застаўка</a:t>
            </a:r>
            <a:r>
              <a:rPr lang="ru-RU" b="1" dirty="0" smtClean="0">
                <a:solidFill>
                  <a:schemeClr val="accent1"/>
                </a:solidFill>
                <a:ea typeface="Calibri"/>
              </a:rPr>
              <a:t> № 2. </a:t>
            </a:r>
            <a:r>
              <a:rPr lang="ru-RU" dirty="0" smtClean="0">
                <a:ea typeface="Calibri"/>
              </a:rPr>
              <a:t>На другой </a:t>
            </a:r>
            <a:r>
              <a:rPr lang="ru-RU" dirty="0" err="1" smtClean="0">
                <a:ea typeface="Calibri"/>
              </a:rPr>
              <a:t>застаўцы</a:t>
            </a:r>
            <a:r>
              <a:rPr lang="ru-RU" dirty="0" smtClean="0">
                <a:ea typeface="Calibri"/>
              </a:rPr>
              <a:t> – </a:t>
            </a:r>
            <a:r>
              <a:rPr lang="ru-RU" dirty="0" err="1" smtClean="0">
                <a:ea typeface="Calibri"/>
              </a:rPr>
              <a:t>дзве</a:t>
            </a:r>
            <a:r>
              <a:rPr lang="ru-RU" dirty="0" smtClean="0">
                <a:ea typeface="Calibri"/>
              </a:rPr>
              <a:t> </a:t>
            </a:r>
            <a:r>
              <a:rPr lang="ru-RU" dirty="0" err="1" smtClean="0">
                <a:ea typeface="Calibri"/>
              </a:rPr>
              <a:t>паясныя</a:t>
            </a:r>
            <a:r>
              <a:rPr lang="ru-RU" dirty="0" smtClean="0">
                <a:ea typeface="Calibri"/>
              </a:rPr>
              <a:t> </a:t>
            </a:r>
            <a:r>
              <a:rPr lang="ru-RU" dirty="0" err="1" smtClean="0">
                <a:ea typeface="Calibri"/>
              </a:rPr>
              <a:t>жаночыя</a:t>
            </a:r>
            <a:r>
              <a:rPr lang="ru-RU" dirty="0" smtClean="0">
                <a:ea typeface="Calibri"/>
              </a:rPr>
              <a:t> </a:t>
            </a:r>
            <a:r>
              <a:rPr lang="ru-RU" dirty="0" err="1" smtClean="0">
                <a:ea typeface="Calibri"/>
              </a:rPr>
              <a:t>фігуры</a:t>
            </a:r>
            <a:r>
              <a:rPr lang="ru-RU" dirty="0" smtClean="0">
                <a:ea typeface="Calibri"/>
              </a:rPr>
              <a:t>, </a:t>
            </a:r>
            <a:r>
              <a:rPr lang="ru-RU" dirty="0" err="1" smtClean="0">
                <a:ea typeface="Calibri"/>
              </a:rPr>
              <a:t>якія</a:t>
            </a:r>
            <a:r>
              <a:rPr lang="ru-RU" dirty="0" smtClean="0">
                <a:ea typeface="Calibri"/>
              </a:rPr>
              <a:t> </a:t>
            </a:r>
            <a:r>
              <a:rPr lang="ru-RU" dirty="0" err="1" smtClean="0">
                <a:ea typeface="Calibri"/>
              </a:rPr>
              <a:t>нагадваюць</a:t>
            </a:r>
            <a:r>
              <a:rPr lang="ru-RU" dirty="0" smtClean="0">
                <a:ea typeface="Calibri"/>
              </a:rPr>
              <a:t> </a:t>
            </a:r>
            <a:r>
              <a:rPr lang="ru-RU" dirty="0" err="1" smtClean="0">
                <a:ea typeface="Calibri"/>
              </a:rPr>
              <a:t>свіцязянак</a:t>
            </a:r>
            <a:r>
              <a:rPr lang="ru-RU" dirty="0" smtClean="0">
                <a:ea typeface="Calibri"/>
              </a:rPr>
              <a:t>. </a:t>
            </a:r>
            <a:r>
              <a:rPr lang="ru-RU" dirty="0" err="1" smtClean="0">
                <a:ea typeface="Calibri"/>
              </a:rPr>
              <a:t>Прыгожыя</a:t>
            </a:r>
            <a:r>
              <a:rPr lang="ru-RU" dirty="0" smtClean="0">
                <a:ea typeface="Calibri"/>
              </a:rPr>
              <a:t> </a:t>
            </a:r>
            <a:r>
              <a:rPr lang="ru-RU" dirty="0" err="1" smtClean="0">
                <a:ea typeface="Calibri"/>
              </a:rPr>
              <a:t>галоўкі</a:t>
            </a:r>
            <a:r>
              <a:rPr lang="ru-RU" dirty="0" smtClean="0">
                <a:ea typeface="Calibri"/>
              </a:rPr>
              <a:t> </a:t>
            </a:r>
            <a:r>
              <a:rPr lang="ru-RU" dirty="0" err="1" smtClean="0">
                <a:ea typeface="Calibri"/>
              </a:rPr>
              <a:t>звернутыя</a:t>
            </a:r>
            <a:r>
              <a:rPr lang="ru-RU" dirty="0" smtClean="0">
                <a:ea typeface="Calibri"/>
              </a:rPr>
              <a:t> да </a:t>
            </a:r>
            <a:r>
              <a:rPr lang="ru-RU" dirty="0" err="1" smtClean="0">
                <a:ea typeface="Calibri"/>
              </a:rPr>
              <a:t>цэнтра</a:t>
            </a:r>
            <a:r>
              <a:rPr lang="ru-RU" dirty="0" smtClean="0">
                <a:ea typeface="Calibri"/>
              </a:rPr>
              <a:t> – </a:t>
            </a:r>
            <a:r>
              <a:rPr lang="ru-RU" dirty="0" err="1" smtClean="0">
                <a:ea typeface="Calibri"/>
              </a:rPr>
              <a:t>туды</a:t>
            </a:r>
            <a:r>
              <a:rPr lang="ru-RU" dirty="0" smtClean="0">
                <a:ea typeface="Calibri"/>
              </a:rPr>
              <a:t>, </a:t>
            </a:r>
            <a:r>
              <a:rPr lang="ru-RU" dirty="0" err="1" smtClean="0">
                <a:ea typeface="Calibri"/>
              </a:rPr>
              <a:t>дзе</a:t>
            </a:r>
            <a:r>
              <a:rPr lang="ru-RU" dirty="0" smtClean="0">
                <a:ea typeface="Calibri"/>
              </a:rPr>
              <a:t> </a:t>
            </a:r>
            <a:r>
              <a:rPr lang="ru-RU" dirty="0" err="1" smtClean="0">
                <a:ea typeface="Calibri"/>
              </a:rPr>
              <a:t>змешчаны</a:t>
            </a:r>
            <a:r>
              <a:rPr lang="ru-RU" dirty="0" smtClean="0">
                <a:ea typeface="Calibri"/>
              </a:rPr>
              <a:t> герб Скарыны. </a:t>
            </a:r>
            <a:r>
              <a:rPr lang="ru-RU" dirty="0" err="1" smtClean="0">
                <a:ea typeface="Calibri"/>
                <a:cs typeface="Times New Roman"/>
              </a:rPr>
              <a:t>Застаўка</a:t>
            </a:r>
            <a:r>
              <a:rPr lang="ru-RU" dirty="0" smtClean="0">
                <a:ea typeface="Calibri"/>
                <a:cs typeface="Times New Roman"/>
              </a:rPr>
              <a:t> з </a:t>
            </a:r>
            <a:r>
              <a:rPr lang="ru-RU" dirty="0">
                <a:ea typeface="Calibri"/>
                <a:cs typeface="Times New Roman"/>
              </a:rPr>
              <a:t>«</a:t>
            </a:r>
            <a:r>
              <a:rPr lang="ru-RU" dirty="0" err="1" smtClean="0">
                <a:ea typeface="Calibri"/>
                <a:cs typeface="Times New Roman"/>
              </a:rPr>
              <a:t>русалкамі</a:t>
            </a:r>
            <a:r>
              <a:rPr lang="ru-RU" dirty="0" smtClean="0">
                <a:ea typeface="Calibri"/>
                <a:cs typeface="Times New Roman"/>
              </a:rPr>
              <a:t>» </a:t>
            </a:r>
            <a:r>
              <a:rPr lang="ru-RU" dirty="0" err="1" smtClean="0">
                <a:ea typeface="Calibri"/>
                <a:cs typeface="Times New Roman"/>
              </a:rPr>
              <a:t>з</a:t>
            </a:r>
            <a:r>
              <a:rPr lang="ru-RU" dirty="0" err="1" smtClean="0">
                <a:ea typeface="Calibri"/>
              </a:rPr>
              <a:t>мешчана</a:t>
            </a:r>
            <a:r>
              <a:rPr lang="ru-RU" dirty="0" smtClean="0">
                <a:ea typeface="Calibri"/>
                <a:cs typeface="Times New Roman"/>
              </a:rPr>
              <a:t> ў </a:t>
            </a:r>
            <a:r>
              <a:rPr lang="ru-RU" dirty="0" err="1" smtClean="0">
                <a:ea typeface="Calibri"/>
                <a:cs typeface="Times New Roman"/>
              </a:rPr>
              <a:t>кнігах</a:t>
            </a:r>
            <a:r>
              <a:rPr lang="ru-RU" dirty="0" smtClean="0">
                <a:ea typeface="Calibri"/>
                <a:cs typeface="Times New Roman"/>
              </a:rPr>
              <a:t>: «</a:t>
            </a:r>
            <a:r>
              <a:rPr lang="ru-RU" dirty="0" err="1" smtClean="0">
                <a:ea typeface="Calibri"/>
                <a:cs typeface="Times New Roman"/>
              </a:rPr>
              <a:t>Ісус</a:t>
            </a:r>
            <a:r>
              <a:rPr lang="ru-RU" dirty="0" smtClean="0">
                <a:ea typeface="Calibri"/>
                <a:cs typeface="Times New Roman"/>
              </a:rPr>
              <a:t> </a:t>
            </a:r>
            <a:r>
              <a:rPr lang="ru-RU" dirty="0" err="1" smtClean="0">
                <a:ea typeface="Calibri"/>
                <a:cs typeface="Times New Roman"/>
              </a:rPr>
              <a:t>Навін</a:t>
            </a:r>
            <a:r>
              <a:rPr lang="ru-RU" dirty="0" smtClean="0">
                <a:ea typeface="Calibri"/>
                <a:cs typeface="Times New Roman"/>
              </a:rPr>
              <a:t>» </a:t>
            </a:r>
            <a:r>
              <a:rPr lang="ru-RU" dirty="0" err="1" smtClean="0">
                <a:ea typeface="Calibri"/>
                <a:cs typeface="Times New Roman"/>
              </a:rPr>
              <a:t>ліст</a:t>
            </a:r>
            <a:r>
              <a:rPr lang="ru-RU" dirty="0" smtClean="0">
                <a:ea typeface="Calibri"/>
                <a:cs typeface="Times New Roman"/>
              </a:rPr>
              <a:t> 3, «</a:t>
            </a:r>
            <a:r>
              <a:rPr lang="ru-RU" dirty="0" err="1" smtClean="0">
                <a:ea typeface="Calibri"/>
                <a:cs typeface="Times New Roman"/>
              </a:rPr>
              <a:t>Другі</a:t>
            </a:r>
            <a:r>
              <a:rPr lang="ru-RU" dirty="0" smtClean="0">
                <a:ea typeface="Calibri"/>
                <a:cs typeface="Times New Roman"/>
              </a:rPr>
              <a:t> закон» </a:t>
            </a:r>
            <a:r>
              <a:rPr lang="ru-RU" dirty="0" err="1" smtClean="0">
                <a:ea typeface="Calibri"/>
                <a:cs typeface="Times New Roman"/>
              </a:rPr>
              <a:t>ліст</a:t>
            </a:r>
            <a:r>
              <a:rPr lang="ru-RU" dirty="0" smtClean="0">
                <a:ea typeface="Calibri"/>
                <a:cs typeface="Times New Roman"/>
              </a:rPr>
              <a:t> 5, «</a:t>
            </a:r>
            <a:r>
              <a:rPr lang="ru-RU" dirty="0" err="1" smtClean="0">
                <a:ea typeface="Calibri"/>
                <a:cs typeface="Times New Roman"/>
              </a:rPr>
              <a:t>Юдзіф</a:t>
            </a:r>
            <a:r>
              <a:rPr lang="ru-RU" dirty="0" smtClean="0">
                <a:ea typeface="Calibri"/>
                <a:cs typeface="Times New Roman"/>
              </a:rPr>
              <a:t>» </a:t>
            </a:r>
            <a:r>
              <a:rPr lang="ru-RU" dirty="0" err="1" smtClean="0">
                <a:ea typeface="Calibri"/>
                <a:cs typeface="Times New Roman"/>
              </a:rPr>
              <a:t>ліст</a:t>
            </a:r>
            <a:r>
              <a:rPr lang="ru-RU" dirty="0" smtClean="0">
                <a:ea typeface="Calibri"/>
                <a:cs typeface="Times New Roman"/>
              </a:rPr>
              <a:t> 3, «</a:t>
            </a:r>
            <a:r>
              <a:rPr lang="ru-RU" dirty="0" err="1" smtClean="0">
                <a:ea typeface="Calibri"/>
                <a:cs typeface="Times New Roman"/>
              </a:rPr>
              <a:t>Руф</a:t>
            </a:r>
            <a:r>
              <a:rPr lang="ru-RU" dirty="0" smtClean="0">
                <a:ea typeface="Calibri"/>
                <a:cs typeface="Times New Roman"/>
              </a:rPr>
              <a:t>» </a:t>
            </a:r>
            <a:r>
              <a:rPr lang="ru-RU" dirty="0" err="1" smtClean="0">
                <a:ea typeface="Calibri"/>
                <a:cs typeface="Times New Roman"/>
              </a:rPr>
              <a:t>ліст</a:t>
            </a:r>
            <a:r>
              <a:rPr lang="ru-RU" dirty="0" smtClean="0">
                <a:ea typeface="Calibri"/>
                <a:cs typeface="Times New Roman"/>
              </a:rPr>
              <a:t> 2, «</a:t>
            </a:r>
            <a:r>
              <a:rPr lang="ru-RU" dirty="0" err="1" smtClean="0">
                <a:ea typeface="Calibri"/>
                <a:cs typeface="Times New Roman"/>
              </a:rPr>
              <a:t>Суддзяў</a:t>
            </a:r>
            <a:r>
              <a:rPr lang="ru-RU" dirty="0" smtClean="0">
                <a:ea typeface="Calibri"/>
                <a:cs typeface="Times New Roman"/>
              </a:rPr>
              <a:t>» </a:t>
            </a:r>
            <a:r>
              <a:rPr lang="ru-RU" dirty="0" err="1" smtClean="0">
                <a:ea typeface="Calibri"/>
                <a:cs typeface="Times New Roman"/>
              </a:rPr>
              <a:t>ліст</a:t>
            </a:r>
            <a:r>
              <a:rPr lang="ru-RU" dirty="0" smtClean="0">
                <a:ea typeface="Calibri"/>
                <a:cs typeface="Times New Roman"/>
              </a:rPr>
              <a:t> 4, «</a:t>
            </a:r>
            <a:r>
              <a:rPr lang="ru-RU" dirty="0" err="1" smtClean="0">
                <a:ea typeface="Calibri"/>
                <a:cs typeface="Times New Roman"/>
              </a:rPr>
              <a:t>Эсфір</a:t>
            </a:r>
            <a:r>
              <a:rPr lang="ru-RU" dirty="0" smtClean="0">
                <a:ea typeface="Calibri"/>
                <a:cs typeface="Times New Roman"/>
              </a:rPr>
              <a:t>» </a:t>
            </a:r>
            <a:r>
              <a:rPr lang="ru-RU" dirty="0" smtClean="0">
                <a:ea typeface="Calibri"/>
                <a:cs typeface="Times New Roman"/>
                <a:sym typeface="Symbol"/>
              </a:rPr>
              <a:t></a:t>
            </a:r>
            <a:r>
              <a:rPr lang="ru-RU" dirty="0" smtClean="0">
                <a:ea typeface="Calibri"/>
                <a:cs typeface="Times New Roman"/>
              </a:rPr>
              <a:t> </a:t>
            </a:r>
            <a:r>
              <a:rPr lang="ru-RU" dirty="0" err="1" smtClean="0">
                <a:ea typeface="Calibri"/>
                <a:cs typeface="Times New Roman"/>
              </a:rPr>
              <a:t>перад</a:t>
            </a:r>
            <a:r>
              <a:rPr lang="ru-RU" dirty="0" smtClean="0">
                <a:ea typeface="Calibri"/>
                <a:cs typeface="Times New Roman"/>
              </a:rPr>
              <a:t> </a:t>
            </a:r>
            <a:r>
              <a:rPr lang="ru-RU" dirty="0" err="1" smtClean="0">
                <a:ea typeface="Calibri"/>
                <a:cs typeface="Times New Roman"/>
              </a:rPr>
              <a:t>тэкстам</a:t>
            </a:r>
            <a:r>
              <a:rPr lang="ru-RU" dirty="0" smtClean="0">
                <a:ea typeface="Calibri"/>
                <a:cs typeface="Times New Roman"/>
              </a:rPr>
              <a:t>, «</a:t>
            </a:r>
            <a:r>
              <a:rPr lang="ru-RU" dirty="0" err="1" smtClean="0">
                <a:ea typeface="Calibri"/>
                <a:cs typeface="Times New Roman"/>
              </a:rPr>
              <a:t>Святога</a:t>
            </a:r>
            <a:r>
              <a:rPr lang="ru-RU" dirty="0" smtClean="0">
                <a:ea typeface="Calibri"/>
                <a:cs typeface="Times New Roman"/>
              </a:rPr>
              <a:t> </a:t>
            </a:r>
            <a:r>
              <a:rPr lang="ru-RU" dirty="0" err="1" smtClean="0">
                <a:ea typeface="Calibri"/>
                <a:cs typeface="Times New Roman"/>
              </a:rPr>
              <a:t>прарока</a:t>
            </a:r>
            <a:r>
              <a:rPr lang="ru-RU" dirty="0" smtClean="0">
                <a:ea typeface="Calibri"/>
                <a:cs typeface="Times New Roman"/>
              </a:rPr>
              <a:t> </a:t>
            </a:r>
            <a:r>
              <a:rPr lang="ru-RU" dirty="0" err="1" smtClean="0">
                <a:ea typeface="Calibri"/>
                <a:cs typeface="Times New Roman"/>
              </a:rPr>
              <a:t>божыя</a:t>
            </a:r>
            <a:r>
              <a:rPr lang="ru-RU" dirty="0" smtClean="0">
                <a:ea typeface="Calibri"/>
                <a:cs typeface="Times New Roman"/>
              </a:rPr>
              <a:t> </a:t>
            </a:r>
            <a:r>
              <a:rPr lang="ru-RU" dirty="0" err="1" smtClean="0">
                <a:ea typeface="Calibri"/>
                <a:cs typeface="Times New Roman"/>
              </a:rPr>
              <a:t>Данііла</a:t>
            </a:r>
            <a:r>
              <a:rPr lang="ru-RU" dirty="0" smtClean="0">
                <a:ea typeface="Calibri"/>
                <a:cs typeface="Times New Roman"/>
              </a:rPr>
              <a:t>» </a:t>
            </a:r>
            <a:r>
              <a:rPr lang="ru-RU" dirty="0" err="1" smtClean="0">
                <a:ea typeface="Calibri"/>
                <a:cs typeface="Times New Roman"/>
              </a:rPr>
              <a:t>ліст</a:t>
            </a:r>
            <a:r>
              <a:rPr lang="ru-RU" dirty="0" smtClean="0">
                <a:ea typeface="Calibri"/>
                <a:cs typeface="Times New Roman"/>
              </a:rPr>
              <a:t> 5. 106х52/53 </a:t>
            </a:r>
            <a:r>
              <a:rPr lang="ru-RU" dirty="0">
                <a:ea typeface="Calibri"/>
                <a:cs typeface="Times New Roman"/>
              </a:rPr>
              <a:t>мм</a:t>
            </a:r>
            <a:r>
              <a:rPr lang="ru-RU" dirty="0" smtClean="0">
                <a:ea typeface="Calibri"/>
                <a:cs typeface="Times New Roman"/>
              </a:rPr>
              <a:t>.</a:t>
            </a:r>
          </a:p>
        </p:txBody>
      </p:sp>
      <p:pic>
        <p:nvPicPr>
          <p:cNvPr id="32771" name="Picture 3" descr="D:\майкевич ю\проекты\скорина\гравюры\Image-13.jpg"/>
          <p:cNvPicPr>
            <a:picLocks noChangeAspect="1" noChangeArrowheads="1"/>
          </p:cNvPicPr>
          <p:nvPr/>
        </p:nvPicPr>
        <p:blipFill rotWithShape="1">
          <a:blip r:embed="rId2">
            <a:extLst>
              <a:ext uri="{28A0092B-C50C-407E-A947-70E740481C1C}">
                <a14:useLocalDpi xmlns="" xmlns:a14="http://schemas.microsoft.com/office/drawing/2010/main" val="0"/>
              </a:ext>
            </a:extLst>
          </a:blip>
          <a:srcRect l="1446" t="2697" r="50083" b="53480"/>
          <a:stretch/>
        </p:blipFill>
        <p:spPr bwMode="auto">
          <a:xfrm>
            <a:off x="1619672" y="332656"/>
            <a:ext cx="5930625" cy="2960221"/>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46873694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107504" y="2922386"/>
            <a:ext cx="9036495" cy="3700936"/>
          </a:xfrm>
        </p:spPr>
        <p:txBody>
          <a:bodyPr>
            <a:noAutofit/>
          </a:bodyPr>
          <a:lstStyle/>
          <a:p>
            <a:pPr>
              <a:lnSpc>
                <a:spcPct val="120000"/>
              </a:lnSpc>
              <a:spcAft>
                <a:spcPts val="1000"/>
              </a:spcAft>
            </a:pPr>
            <a:r>
              <a:rPr lang="ru-RU" sz="2000" b="1" dirty="0" err="1" smtClean="0">
                <a:solidFill>
                  <a:schemeClr val="accent1"/>
                </a:solidFill>
                <a:ea typeface="Calibri"/>
                <a:cs typeface="Times New Roman"/>
              </a:rPr>
              <a:t>Застаўка</a:t>
            </a:r>
            <a:r>
              <a:rPr lang="ru-RU" sz="2000" b="1" dirty="0" smtClean="0">
                <a:solidFill>
                  <a:schemeClr val="accent1"/>
                </a:solidFill>
                <a:ea typeface="Calibri"/>
                <a:cs typeface="Times New Roman"/>
              </a:rPr>
              <a:t> № 3. </a:t>
            </a:r>
            <a:r>
              <a:rPr lang="ru-RU" sz="2000" dirty="0" err="1" smtClean="0">
                <a:ea typeface="Calibri"/>
                <a:cs typeface="Times New Roman"/>
              </a:rPr>
              <a:t>Выява</a:t>
            </a:r>
            <a:r>
              <a:rPr lang="ru-RU" sz="2000" dirty="0" smtClean="0">
                <a:ea typeface="Calibri"/>
                <a:cs typeface="Times New Roman"/>
              </a:rPr>
              <a:t> «</a:t>
            </a:r>
            <a:r>
              <a:rPr lang="ru-RU" sz="2000" dirty="0" err="1" smtClean="0">
                <a:ea typeface="Calibri"/>
                <a:cs typeface="Times New Roman"/>
              </a:rPr>
              <a:t>дзікіх</a:t>
            </a:r>
            <a:r>
              <a:rPr lang="ru-RU" sz="2000" dirty="0" smtClean="0">
                <a:ea typeface="Calibri"/>
                <a:cs typeface="Times New Roman"/>
              </a:rPr>
              <a:t> </a:t>
            </a:r>
            <a:r>
              <a:rPr lang="ru-RU" sz="2000" dirty="0" err="1" smtClean="0">
                <a:ea typeface="Calibri"/>
                <a:cs typeface="Times New Roman"/>
              </a:rPr>
              <a:t>людзей</a:t>
            </a:r>
            <a:r>
              <a:rPr lang="ru-RU" sz="2000" dirty="0" smtClean="0">
                <a:ea typeface="Calibri"/>
                <a:cs typeface="Times New Roman"/>
              </a:rPr>
              <a:t>» з </a:t>
            </a:r>
            <a:r>
              <a:rPr lang="ru-RU" sz="2000" dirty="0" err="1" smtClean="0">
                <a:ea typeface="Calibri"/>
                <a:cs typeface="Times New Roman"/>
              </a:rPr>
              <a:t>рагацінамі</a:t>
            </a:r>
            <a:r>
              <a:rPr lang="ru-RU" sz="2000" dirty="0">
                <a:ea typeface="Calibri"/>
                <a:cs typeface="Times New Roman"/>
              </a:rPr>
              <a:t>.</a:t>
            </a:r>
            <a:r>
              <a:rPr lang="ru-RU" sz="2000" dirty="0" smtClean="0">
                <a:ea typeface="Calibri"/>
                <a:cs typeface="Times New Roman"/>
              </a:rPr>
              <a:t> </a:t>
            </a:r>
            <a:r>
              <a:rPr lang="ru-RU" sz="2000" dirty="0" err="1" smtClean="0">
                <a:ea typeface="Calibri"/>
                <a:cs typeface="Times New Roman"/>
              </a:rPr>
              <a:t>Фігуры</a:t>
            </a:r>
            <a:r>
              <a:rPr lang="ru-RU" sz="2000" dirty="0" smtClean="0">
                <a:ea typeface="Calibri"/>
                <a:cs typeface="Times New Roman"/>
              </a:rPr>
              <a:t> </a:t>
            </a:r>
            <a:r>
              <a:rPr lang="ru-RU" sz="2000" dirty="0" err="1" smtClean="0">
                <a:ea typeface="Calibri"/>
                <a:cs typeface="Times New Roman"/>
              </a:rPr>
              <a:t>мужчын</a:t>
            </a:r>
            <a:r>
              <a:rPr lang="ru-RU" sz="2000" dirty="0" smtClean="0">
                <a:ea typeface="Calibri"/>
                <a:cs typeface="Times New Roman"/>
              </a:rPr>
              <a:t> </a:t>
            </a:r>
            <a:r>
              <a:rPr lang="ru-RU" sz="2000" dirty="0" err="1" smtClean="0">
                <a:ea typeface="Calibri"/>
                <a:cs typeface="Times New Roman"/>
              </a:rPr>
              <a:t>адной</a:t>
            </a:r>
            <a:r>
              <a:rPr lang="ru-RU" sz="2000" dirty="0" smtClean="0">
                <a:ea typeface="Calibri"/>
                <a:cs typeface="Times New Roman"/>
              </a:rPr>
              <a:t> рукой </a:t>
            </a:r>
            <a:r>
              <a:rPr lang="ru-RU" sz="2000" dirty="0" err="1" smtClean="0">
                <a:ea typeface="Calibri"/>
                <a:cs typeface="Times New Roman"/>
              </a:rPr>
              <a:t>абапіраюцца</a:t>
            </a:r>
            <a:r>
              <a:rPr lang="ru-RU" sz="2000" dirty="0" smtClean="0">
                <a:ea typeface="Calibri"/>
                <a:cs typeface="Times New Roman"/>
              </a:rPr>
              <a:t> на </a:t>
            </a:r>
            <a:r>
              <a:rPr lang="ru-RU" sz="2000" dirty="0" err="1" smtClean="0">
                <a:ea typeface="Calibri"/>
                <a:cs typeface="Times New Roman"/>
              </a:rPr>
              <a:t>гербавыя</a:t>
            </a:r>
            <a:r>
              <a:rPr lang="ru-RU" sz="2000" dirty="0" smtClean="0">
                <a:ea typeface="Calibri"/>
                <a:cs typeface="Times New Roman"/>
              </a:rPr>
              <a:t> </a:t>
            </a:r>
            <a:r>
              <a:rPr lang="ru-RU" sz="2000" dirty="0" err="1" smtClean="0">
                <a:ea typeface="Calibri"/>
                <a:cs typeface="Times New Roman"/>
              </a:rPr>
              <a:t>шчыты</a:t>
            </a:r>
            <a:r>
              <a:rPr lang="ru-RU" sz="2000" dirty="0" smtClean="0">
                <a:ea typeface="Calibri"/>
                <a:cs typeface="Times New Roman"/>
              </a:rPr>
              <a:t> (</a:t>
            </a:r>
            <a:r>
              <a:rPr lang="ru-RU" sz="2000" dirty="0" err="1" smtClean="0">
                <a:ea typeface="Calibri"/>
                <a:cs typeface="Times New Roman"/>
              </a:rPr>
              <a:t>палі</a:t>
            </a:r>
            <a:r>
              <a:rPr lang="ru-RU" sz="2000" dirty="0" smtClean="0">
                <a:ea typeface="Calibri"/>
                <a:cs typeface="Times New Roman"/>
              </a:rPr>
              <a:t> </a:t>
            </a:r>
            <a:r>
              <a:rPr lang="ru-RU" sz="2000" dirty="0" err="1">
                <a:ea typeface="Calibri"/>
                <a:cs typeface="Times New Roman"/>
              </a:rPr>
              <a:t>якіх</a:t>
            </a:r>
            <a:r>
              <a:rPr lang="ru-RU" sz="2000" dirty="0">
                <a:ea typeface="Calibri"/>
                <a:cs typeface="Times New Roman"/>
              </a:rPr>
              <a:t> </a:t>
            </a:r>
            <a:r>
              <a:rPr lang="ru-RU" sz="2000" dirty="0" err="1">
                <a:ea typeface="Calibri"/>
                <a:cs typeface="Times New Roman"/>
              </a:rPr>
              <a:t>пакінутыя</a:t>
            </a:r>
            <a:r>
              <a:rPr lang="ru-RU" sz="2000" dirty="0">
                <a:ea typeface="Calibri"/>
                <a:cs typeface="Times New Roman"/>
              </a:rPr>
              <a:t> </a:t>
            </a:r>
            <a:r>
              <a:rPr lang="ru-RU" sz="2000" dirty="0" err="1" smtClean="0">
                <a:ea typeface="Calibri"/>
                <a:cs typeface="Times New Roman"/>
              </a:rPr>
              <a:t>чыстымі</a:t>
            </a:r>
            <a:r>
              <a:rPr lang="ru-RU" sz="2000" dirty="0" smtClean="0">
                <a:ea typeface="Calibri"/>
                <a:cs typeface="Times New Roman"/>
              </a:rPr>
              <a:t>), у другой </a:t>
            </a:r>
            <a:r>
              <a:rPr lang="ru-RU" sz="2000" dirty="0" err="1" smtClean="0">
                <a:ea typeface="Calibri"/>
                <a:cs typeface="Times New Roman"/>
              </a:rPr>
              <a:t>руцэ</a:t>
            </a:r>
            <a:r>
              <a:rPr lang="ru-RU" sz="2000" dirty="0" smtClean="0">
                <a:ea typeface="Calibri"/>
                <a:cs typeface="Times New Roman"/>
              </a:rPr>
              <a:t> ў </a:t>
            </a:r>
            <a:r>
              <a:rPr lang="ru-RU" sz="2000" dirty="0" err="1" smtClean="0">
                <a:ea typeface="Calibri"/>
                <a:cs typeface="Times New Roman"/>
              </a:rPr>
              <a:t>іх</a:t>
            </a:r>
            <a:r>
              <a:rPr lang="ru-RU" sz="2000" dirty="0" smtClean="0">
                <a:ea typeface="Calibri"/>
                <a:cs typeface="Times New Roman"/>
              </a:rPr>
              <a:t> </a:t>
            </a:r>
            <a:r>
              <a:rPr lang="ru-RU" sz="2000" dirty="0" err="1" smtClean="0">
                <a:ea typeface="Calibri"/>
                <a:cs typeface="Times New Roman"/>
              </a:rPr>
              <a:t>зброя</a:t>
            </a:r>
            <a:r>
              <a:rPr lang="ru-RU" sz="2000" dirty="0" smtClean="0">
                <a:ea typeface="Calibri"/>
                <a:cs typeface="Times New Roman"/>
              </a:rPr>
              <a:t> – </a:t>
            </a:r>
            <a:r>
              <a:rPr lang="ru-RU" sz="2000" dirty="0" err="1" smtClean="0">
                <a:ea typeface="Calibri"/>
                <a:cs typeface="Times New Roman"/>
              </a:rPr>
              <a:t>драўляныя</a:t>
            </a:r>
            <a:r>
              <a:rPr lang="ru-RU" sz="2000" dirty="0" smtClean="0">
                <a:ea typeface="Calibri"/>
                <a:cs typeface="Times New Roman"/>
              </a:rPr>
              <a:t> </a:t>
            </a:r>
            <a:r>
              <a:rPr lang="ru-RU" sz="2000" dirty="0" err="1" smtClean="0">
                <a:ea typeface="Calibri"/>
                <a:cs typeface="Times New Roman"/>
              </a:rPr>
              <a:t>рагулі</a:t>
            </a:r>
            <a:r>
              <a:rPr lang="ru-RU" sz="2000" dirty="0" smtClean="0">
                <a:ea typeface="Calibri"/>
                <a:cs typeface="Times New Roman"/>
              </a:rPr>
              <a:t>. На </a:t>
            </a:r>
            <a:r>
              <a:rPr lang="ru-RU" sz="2000" dirty="0" err="1" smtClean="0">
                <a:ea typeface="Calibri"/>
                <a:cs typeface="Times New Roman"/>
              </a:rPr>
              <a:t>галаве</a:t>
            </a:r>
            <a:r>
              <a:rPr lang="ru-RU" sz="2000" dirty="0" smtClean="0">
                <a:ea typeface="Calibri"/>
                <a:cs typeface="Times New Roman"/>
              </a:rPr>
              <a:t>, </a:t>
            </a:r>
            <a:r>
              <a:rPr lang="ru-RU" sz="2000" dirty="0" err="1" smtClean="0">
                <a:ea typeface="Calibri"/>
                <a:cs typeface="Times New Roman"/>
              </a:rPr>
              <a:t>замест</a:t>
            </a:r>
            <a:r>
              <a:rPr lang="ru-RU" sz="2000" dirty="0" smtClean="0">
                <a:ea typeface="Calibri"/>
                <a:cs typeface="Times New Roman"/>
              </a:rPr>
              <a:t> </a:t>
            </a:r>
            <a:r>
              <a:rPr lang="ru-RU" sz="2000" dirty="0" err="1" smtClean="0">
                <a:ea typeface="Calibri"/>
                <a:cs typeface="Times New Roman"/>
              </a:rPr>
              <a:t>валасоў</a:t>
            </a:r>
            <a:r>
              <a:rPr lang="ru-RU" sz="2000" dirty="0" smtClean="0">
                <a:ea typeface="Calibri"/>
                <a:cs typeface="Times New Roman"/>
              </a:rPr>
              <a:t>, як у Самсона з «</a:t>
            </a:r>
            <a:r>
              <a:rPr lang="ru-RU" sz="2000" dirty="0" err="1" smtClean="0">
                <a:ea typeface="Calibri"/>
                <a:cs typeface="Times New Roman"/>
              </a:rPr>
              <a:t>Кнігі</a:t>
            </a:r>
            <a:r>
              <a:rPr lang="ru-RU" sz="2000" dirty="0" smtClean="0">
                <a:ea typeface="Calibri"/>
                <a:cs typeface="Times New Roman"/>
              </a:rPr>
              <a:t> </a:t>
            </a:r>
            <a:r>
              <a:rPr lang="ru-RU" sz="2000" dirty="0" err="1" smtClean="0">
                <a:ea typeface="Calibri"/>
                <a:cs typeface="Times New Roman"/>
              </a:rPr>
              <a:t>суддзяў</a:t>
            </a:r>
            <a:r>
              <a:rPr lang="ru-RU" sz="2000" dirty="0" smtClean="0">
                <a:ea typeface="Calibri"/>
                <a:cs typeface="Times New Roman"/>
              </a:rPr>
              <a:t>», </a:t>
            </a:r>
            <a:r>
              <a:rPr lang="ru-RU" sz="2000" dirty="0" err="1" smtClean="0">
                <a:ea typeface="Calibri"/>
                <a:cs typeface="Times New Roman"/>
              </a:rPr>
              <a:t>дубовыя</a:t>
            </a:r>
            <a:r>
              <a:rPr lang="ru-RU" sz="2000" dirty="0" smtClean="0">
                <a:ea typeface="Calibri"/>
                <a:cs typeface="Times New Roman"/>
              </a:rPr>
              <a:t> </a:t>
            </a:r>
            <a:r>
              <a:rPr lang="ru-RU" sz="2000" dirty="0" err="1" smtClean="0">
                <a:ea typeface="Calibri"/>
                <a:cs typeface="Times New Roman"/>
              </a:rPr>
              <a:t>лісты</a:t>
            </a:r>
            <a:r>
              <a:rPr lang="ru-RU" sz="2000" dirty="0" smtClean="0">
                <a:ea typeface="Calibri"/>
                <a:cs typeface="Times New Roman"/>
              </a:rPr>
              <a:t> – </a:t>
            </a:r>
            <a:r>
              <a:rPr lang="ru-RU" sz="2000" dirty="0" err="1" smtClean="0">
                <a:ea typeface="Calibri"/>
                <a:cs typeface="Times New Roman"/>
              </a:rPr>
              <a:t>сімвал</a:t>
            </a:r>
            <a:r>
              <a:rPr lang="ru-RU" sz="2000" dirty="0" smtClean="0">
                <a:ea typeface="Calibri"/>
                <a:cs typeface="Times New Roman"/>
              </a:rPr>
              <a:t> </a:t>
            </a:r>
            <a:r>
              <a:rPr lang="ru-RU" sz="2000" dirty="0" err="1" smtClean="0">
                <a:ea typeface="Calibri"/>
                <a:cs typeface="Times New Roman"/>
              </a:rPr>
              <a:t>мужчынскай</a:t>
            </a:r>
            <a:r>
              <a:rPr lang="ru-RU" sz="2000" dirty="0" smtClean="0">
                <a:ea typeface="Calibri"/>
                <a:cs typeface="Times New Roman"/>
              </a:rPr>
              <a:t> </a:t>
            </a:r>
            <a:r>
              <a:rPr lang="ru-RU" sz="2000" dirty="0" err="1" smtClean="0">
                <a:ea typeface="Calibri"/>
                <a:cs typeface="Times New Roman"/>
              </a:rPr>
              <a:t>сілы</a:t>
            </a:r>
            <a:r>
              <a:rPr lang="ru-RU" sz="2000" dirty="0" smtClean="0">
                <a:ea typeface="Calibri"/>
                <a:cs typeface="Times New Roman"/>
              </a:rPr>
              <a:t> і славы. </a:t>
            </a:r>
            <a:r>
              <a:rPr lang="ru-RU" sz="2000" dirty="0" err="1" smtClean="0">
                <a:ea typeface="Calibri"/>
                <a:cs typeface="Times New Roman"/>
              </a:rPr>
              <a:t>Вышэй</a:t>
            </a:r>
            <a:r>
              <a:rPr lang="ru-RU" sz="2000" dirty="0" smtClean="0">
                <a:ea typeface="Calibri"/>
                <a:cs typeface="Times New Roman"/>
              </a:rPr>
              <a:t> </a:t>
            </a:r>
            <a:r>
              <a:rPr lang="ru-RU" sz="2000" dirty="0" err="1" smtClean="0">
                <a:ea typeface="Calibri"/>
                <a:cs typeface="Times New Roman"/>
              </a:rPr>
              <a:t>цэнтральных</a:t>
            </a:r>
            <a:r>
              <a:rPr lang="ru-RU" sz="2000" dirty="0" smtClean="0">
                <a:ea typeface="Calibri"/>
                <a:cs typeface="Times New Roman"/>
              </a:rPr>
              <a:t> </a:t>
            </a:r>
            <a:r>
              <a:rPr lang="ru-RU" sz="2000" dirty="0" err="1" smtClean="0">
                <a:ea typeface="Calibri"/>
                <a:cs typeface="Times New Roman"/>
              </a:rPr>
              <a:t>фігур</a:t>
            </a:r>
            <a:r>
              <a:rPr lang="ru-RU" sz="2000" dirty="0" smtClean="0">
                <a:ea typeface="Calibri"/>
                <a:cs typeface="Times New Roman"/>
              </a:rPr>
              <a:t>, у </a:t>
            </a:r>
            <a:r>
              <a:rPr lang="ru-RU" sz="2000" dirty="0" err="1" smtClean="0">
                <a:ea typeface="Calibri"/>
                <a:cs typeface="Times New Roman"/>
              </a:rPr>
              <a:t>разгалістым</a:t>
            </a:r>
            <a:r>
              <a:rPr lang="ru-RU" sz="2000" dirty="0" smtClean="0">
                <a:ea typeface="Calibri"/>
                <a:cs typeface="Times New Roman"/>
              </a:rPr>
              <a:t> дубе, герб Скарыны. </a:t>
            </a:r>
            <a:r>
              <a:rPr lang="ru-RU" sz="2000" dirty="0">
                <a:ea typeface="Calibri"/>
                <a:cs typeface="Times New Roman"/>
              </a:rPr>
              <a:t>У </a:t>
            </a:r>
            <a:r>
              <a:rPr lang="ru-RU" sz="2000" dirty="0" err="1">
                <a:ea typeface="Calibri"/>
                <a:cs typeface="Times New Roman"/>
              </a:rPr>
              <a:t>цэнтры</a:t>
            </a:r>
            <a:r>
              <a:rPr lang="ru-RU" sz="2000" dirty="0">
                <a:ea typeface="Calibri"/>
                <a:cs typeface="Times New Roman"/>
              </a:rPr>
              <a:t> </a:t>
            </a:r>
            <a:r>
              <a:rPr lang="ru-RU" sz="2000" dirty="0" smtClean="0">
                <a:ea typeface="Calibri"/>
                <a:cs typeface="Times New Roman"/>
              </a:rPr>
              <a:t>ў</a:t>
            </a:r>
            <a:r>
              <a:rPr lang="ru-RU" sz="2000" dirty="0" smtClean="0">
                <a:solidFill>
                  <a:srgbClr val="FF0000"/>
                </a:solidFill>
                <a:ea typeface="Calibri"/>
                <a:cs typeface="Times New Roman"/>
              </a:rPr>
              <a:t> </a:t>
            </a:r>
            <a:r>
              <a:rPr lang="ru-RU" sz="2000" dirty="0" err="1" smtClean="0">
                <a:ea typeface="Calibri"/>
                <a:cs typeface="Times New Roman"/>
              </a:rPr>
              <a:t>атачэнні</a:t>
            </a:r>
            <a:r>
              <a:rPr lang="ru-RU" sz="2000" dirty="0" smtClean="0">
                <a:solidFill>
                  <a:srgbClr val="FF0000"/>
                </a:solidFill>
                <a:ea typeface="Calibri"/>
                <a:cs typeface="Times New Roman"/>
              </a:rPr>
              <a:t> </a:t>
            </a:r>
            <a:r>
              <a:rPr lang="ru-RU" sz="2000" dirty="0" err="1">
                <a:ea typeface="Calibri"/>
                <a:cs typeface="Times New Roman"/>
              </a:rPr>
              <a:t>вінаграднай</a:t>
            </a:r>
            <a:r>
              <a:rPr lang="ru-RU" sz="2000" dirty="0">
                <a:ea typeface="Calibri"/>
                <a:cs typeface="Times New Roman"/>
              </a:rPr>
              <a:t> лазы </a:t>
            </a:r>
            <a:r>
              <a:rPr lang="ru-RU" sz="2000" dirty="0" smtClean="0">
                <a:ea typeface="Calibri"/>
                <a:cs typeface="Times New Roman"/>
                <a:sym typeface="Symbol"/>
              </a:rPr>
              <a:t></a:t>
            </a:r>
            <a:r>
              <a:rPr lang="ru-RU" sz="2000" dirty="0" smtClean="0">
                <a:ea typeface="Calibri"/>
                <a:cs typeface="Times New Roman"/>
              </a:rPr>
              <a:t> </a:t>
            </a:r>
            <a:r>
              <a:rPr lang="ru-RU" sz="2000" dirty="0" err="1">
                <a:ea typeface="Calibri"/>
                <a:cs typeface="Times New Roman"/>
              </a:rPr>
              <a:t>фігурны</a:t>
            </a:r>
            <a:r>
              <a:rPr lang="ru-RU" sz="2000" dirty="0">
                <a:ea typeface="Calibri"/>
                <a:cs typeface="Times New Roman"/>
              </a:rPr>
              <a:t> </a:t>
            </a:r>
            <a:r>
              <a:rPr lang="ru-RU" sz="2000" dirty="0" err="1">
                <a:ea typeface="Calibri"/>
                <a:cs typeface="Times New Roman"/>
              </a:rPr>
              <a:t>шчыт</a:t>
            </a:r>
            <a:r>
              <a:rPr lang="ru-RU" sz="2000" dirty="0">
                <a:ea typeface="Calibri"/>
                <a:cs typeface="Times New Roman"/>
              </a:rPr>
              <a:t> з </a:t>
            </a:r>
            <a:r>
              <a:rPr lang="ru-RU" sz="2000" dirty="0" err="1">
                <a:ea typeface="Calibri"/>
                <a:cs typeface="Times New Roman"/>
              </a:rPr>
              <a:t>выявай</a:t>
            </a:r>
            <a:r>
              <a:rPr lang="ru-RU" sz="2000" dirty="0">
                <a:ea typeface="Calibri"/>
                <a:cs typeface="Times New Roman"/>
              </a:rPr>
              <a:t> </a:t>
            </a:r>
            <a:r>
              <a:rPr lang="ru-RU" sz="2000" dirty="0" err="1">
                <a:ea typeface="Calibri"/>
                <a:cs typeface="Times New Roman"/>
              </a:rPr>
              <a:t>выдавецкага</a:t>
            </a:r>
            <a:r>
              <a:rPr lang="ru-RU" sz="2000" dirty="0">
                <a:ea typeface="Calibri"/>
                <a:cs typeface="Times New Roman"/>
              </a:rPr>
              <a:t> знака Скарыны. </a:t>
            </a:r>
            <a:r>
              <a:rPr lang="ru-RU" sz="2000" dirty="0" err="1" smtClean="0">
                <a:ea typeface="Calibri"/>
                <a:cs typeface="Times New Roman"/>
              </a:rPr>
              <a:t>Змешчана</a:t>
            </a:r>
            <a:r>
              <a:rPr lang="ru-RU" sz="2000" dirty="0" smtClean="0">
                <a:ea typeface="Calibri"/>
                <a:cs typeface="Times New Roman"/>
              </a:rPr>
              <a:t> ў </a:t>
            </a:r>
            <a:r>
              <a:rPr lang="ru-RU" sz="2000" dirty="0" err="1" smtClean="0">
                <a:ea typeface="Calibri"/>
                <a:cs typeface="Times New Roman"/>
              </a:rPr>
              <a:t>кнігах</a:t>
            </a:r>
            <a:r>
              <a:rPr lang="ru-RU" sz="2000" dirty="0" smtClean="0">
                <a:ea typeface="Calibri"/>
                <a:cs typeface="Times New Roman"/>
              </a:rPr>
              <a:t>: «</a:t>
            </a:r>
            <a:r>
              <a:rPr lang="ru-RU" sz="2000" dirty="0" err="1" smtClean="0">
                <a:ea typeface="Calibri"/>
                <a:cs typeface="Times New Roman"/>
              </a:rPr>
              <a:t>Ісус</a:t>
            </a:r>
            <a:r>
              <a:rPr lang="ru-RU" sz="2000" dirty="0" smtClean="0">
                <a:ea typeface="Calibri"/>
                <a:cs typeface="Times New Roman"/>
              </a:rPr>
              <a:t> </a:t>
            </a:r>
            <a:r>
              <a:rPr lang="ru-RU" sz="2000" dirty="0" err="1" smtClean="0">
                <a:ea typeface="Calibri"/>
                <a:cs typeface="Times New Roman"/>
              </a:rPr>
              <a:t>Сірахаў</a:t>
            </a:r>
            <a:r>
              <a:rPr lang="ru-RU" sz="2000" dirty="0" smtClean="0">
                <a:ea typeface="Calibri"/>
                <a:cs typeface="Times New Roman"/>
              </a:rPr>
              <a:t>» </a:t>
            </a:r>
            <a:r>
              <a:rPr lang="ru-RU" sz="2000" dirty="0" err="1" smtClean="0">
                <a:ea typeface="Calibri"/>
                <a:cs typeface="Times New Roman"/>
              </a:rPr>
              <a:t>ліст</a:t>
            </a:r>
            <a:r>
              <a:rPr lang="ru-RU" sz="2000" dirty="0" smtClean="0">
                <a:ea typeface="Calibri"/>
                <a:cs typeface="Times New Roman"/>
              </a:rPr>
              <a:t> 5, «</a:t>
            </a:r>
            <a:r>
              <a:rPr lang="ru-RU" sz="2000" dirty="0" err="1" smtClean="0">
                <a:ea typeface="Calibri"/>
                <a:cs typeface="Times New Roman"/>
              </a:rPr>
              <a:t>Эклезіяст</a:t>
            </a:r>
            <a:r>
              <a:rPr lang="ru-RU" sz="2000" dirty="0" smtClean="0">
                <a:ea typeface="Calibri"/>
                <a:cs typeface="Times New Roman"/>
              </a:rPr>
              <a:t>» </a:t>
            </a:r>
            <a:r>
              <a:rPr lang="ru-RU" sz="2000" dirty="0" err="1" smtClean="0">
                <a:ea typeface="Calibri"/>
                <a:cs typeface="Times New Roman"/>
              </a:rPr>
              <a:t>ліст</a:t>
            </a:r>
            <a:r>
              <a:rPr lang="ru-RU" sz="2000" dirty="0" smtClean="0">
                <a:ea typeface="Calibri"/>
                <a:cs typeface="Times New Roman"/>
              </a:rPr>
              <a:t> 3</a:t>
            </a:r>
            <a:r>
              <a:rPr lang="ru-RU" sz="2000" dirty="0">
                <a:ea typeface="Calibri"/>
                <a:cs typeface="Times New Roman"/>
              </a:rPr>
              <a:t>, «</a:t>
            </a:r>
            <a:r>
              <a:rPr lang="ru-RU" sz="2000" dirty="0" err="1">
                <a:ea typeface="Calibri"/>
                <a:cs typeface="Times New Roman"/>
              </a:rPr>
              <a:t>Выхад</a:t>
            </a:r>
            <a:r>
              <a:rPr lang="ru-RU" sz="2000" dirty="0">
                <a:ea typeface="Calibri"/>
                <a:cs typeface="Times New Roman"/>
              </a:rPr>
              <a:t>» </a:t>
            </a:r>
            <a:r>
              <a:rPr lang="ru-RU" sz="2000" dirty="0" err="1">
                <a:ea typeface="Calibri"/>
                <a:cs typeface="Times New Roman"/>
              </a:rPr>
              <a:t>ліст</a:t>
            </a:r>
            <a:r>
              <a:rPr lang="ru-RU" sz="2000" dirty="0">
                <a:ea typeface="Calibri"/>
                <a:cs typeface="Times New Roman"/>
              </a:rPr>
              <a:t> 5, «</a:t>
            </a:r>
            <a:r>
              <a:rPr lang="ru-RU" sz="2000" dirty="0" err="1">
                <a:ea typeface="Calibri"/>
                <a:cs typeface="Times New Roman"/>
              </a:rPr>
              <a:t>Прамудрасць</a:t>
            </a:r>
            <a:r>
              <a:rPr lang="ru-RU" sz="2000" dirty="0">
                <a:ea typeface="Calibri"/>
                <a:cs typeface="Times New Roman"/>
              </a:rPr>
              <a:t> </a:t>
            </a:r>
            <a:r>
              <a:rPr lang="ru-RU" sz="2000" dirty="0" err="1">
                <a:ea typeface="Calibri"/>
                <a:cs typeface="Times New Roman"/>
              </a:rPr>
              <a:t>божая</a:t>
            </a:r>
            <a:r>
              <a:rPr lang="ru-RU" sz="2000" dirty="0">
                <a:ea typeface="Calibri"/>
                <a:cs typeface="Times New Roman"/>
              </a:rPr>
              <a:t>» </a:t>
            </a:r>
            <a:r>
              <a:rPr lang="ru-RU" sz="2000" dirty="0" smtClean="0">
                <a:ea typeface="Calibri"/>
                <a:cs typeface="Times New Roman"/>
                <a:sym typeface="Symbol"/>
              </a:rPr>
              <a:t></a:t>
            </a:r>
            <a:r>
              <a:rPr lang="ru-RU" sz="2000" dirty="0" smtClean="0">
                <a:ea typeface="Calibri"/>
                <a:cs typeface="Times New Roman"/>
              </a:rPr>
              <a:t> </a:t>
            </a:r>
            <a:r>
              <a:rPr lang="ru-RU" sz="2000" dirty="0">
                <a:ea typeface="Calibri"/>
                <a:cs typeface="Times New Roman"/>
              </a:rPr>
              <a:t>у </a:t>
            </a:r>
            <a:r>
              <a:rPr lang="ru-RU" sz="2000" dirty="0" err="1">
                <a:ea typeface="Calibri"/>
                <a:cs typeface="Times New Roman"/>
              </a:rPr>
              <a:t>канцы</a:t>
            </a:r>
            <a:r>
              <a:rPr lang="ru-RU" sz="2000" dirty="0">
                <a:ea typeface="Calibri"/>
                <a:cs typeface="Times New Roman"/>
              </a:rPr>
              <a:t> </a:t>
            </a:r>
            <a:r>
              <a:rPr lang="ru-RU" sz="2000" dirty="0" err="1" smtClean="0">
                <a:ea typeface="Calibri"/>
                <a:cs typeface="Times New Roman"/>
              </a:rPr>
              <a:t>пасляслоўя</a:t>
            </a:r>
            <a:r>
              <a:rPr lang="ru-RU" sz="2000" dirty="0" smtClean="0">
                <a:ea typeface="Calibri"/>
                <a:cs typeface="Times New Roman"/>
              </a:rPr>
              <a:t>, у </a:t>
            </a:r>
            <a:r>
              <a:rPr lang="ru-RU" sz="2000" dirty="0" err="1" smtClean="0">
                <a:ea typeface="Calibri"/>
                <a:cs typeface="Times New Roman"/>
              </a:rPr>
              <a:t>першай</a:t>
            </a:r>
            <a:r>
              <a:rPr lang="ru-RU" sz="2000" dirty="0" smtClean="0">
                <a:ea typeface="Calibri"/>
                <a:cs typeface="Times New Roman"/>
              </a:rPr>
              <a:t> «</a:t>
            </a:r>
            <a:r>
              <a:rPr lang="ru-RU" sz="2000" dirty="0" err="1" smtClean="0">
                <a:ea typeface="Calibri"/>
                <a:cs typeface="Times New Roman"/>
              </a:rPr>
              <a:t>Кнізе</a:t>
            </a:r>
            <a:r>
              <a:rPr lang="ru-RU" sz="2000" dirty="0" smtClean="0">
                <a:ea typeface="Calibri"/>
                <a:cs typeface="Times New Roman"/>
              </a:rPr>
              <a:t> </a:t>
            </a:r>
            <a:r>
              <a:rPr lang="ru-RU" sz="2000" dirty="0" err="1" smtClean="0">
                <a:ea typeface="Calibri"/>
                <a:cs typeface="Times New Roman"/>
              </a:rPr>
              <a:t>царстваў</a:t>
            </a:r>
            <a:r>
              <a:rPr lang="ru-RU" sz="2000" dirty="0" smtClean="0">
                <a:ea typeface="Calibri"/>
                <a:cs typeface="Times New Roman"/>
              </a:rPr>
              <a:t>» </a:t>
            </a:r>
            <a:r>
              <a:rPr lang="ru-RU" sz="2000" dirty="0" err="1" smtClean="0">
                <a:ea typeface="Calibri"/>
                <a:cs typeface="Times New Roman"/>
              </a:rPr>
              <a:t>ліст</a:t>
            </a:r>
            <a:r>
              <a:rPr lang="ru-RU" sz="2000" dirty="0" smtClean="0">
                <a:ea typeface="Calibri"/>
                <a:cs typeface="Times New Roman"/>
              </a:rPr>
              <a:t> 5, </a:t>
            </a:r>
            <a:r>
              <a:rPr lang="ru-RU" sz="2000" dirty="0">
                <a:solidFill>
                  <a:prstClr val="white"/>
                </a:solidFill>
                <a:ea typeface="Calibri"/>
                <a:cs typeface="Times New Roman"/>
              </a:rPr>
              <a:t>у </a:t>
            </a:r>
            <a:r>
              <a:rPr lang="ru-RU" sz="2000" dirty="0" smtClean="0">
                <a:solidFill>
                  <a:prstClr val="white"/>
                </a:solidFill>
                <a:ea typeface="Calibri"/>
                <a:cs typeface="Times New Roman"/>
              </a:rPr>
              <a:t>другой </a:t>
            </a:r>
            <a:r>
              <a:rPr lang="ru-RU" sz="2000" dirty="0">
                <a:solidFill>
                  <a:prstClr val="white"/>
                </a:solidFill>
                <a:ea typeface="Calibri"/>
                <a:cs typeface="Times New Roman"/>
              </a:rPr>
              <a:t>«</a:t>
            </a:r>
            <a:r>
              <a:rPr lang="ru-RU" sz="2000" dirty="0" err="1">
                <a:solidFill>
                  <a:prstClr val="white"/>
                </a:solidFill>
                <a:ea typeface="Calibri"/>
                <a:cs typeface="Times New Roman"/>
              </a:rPr>
              <a:t>Кнізе</a:t>
            </a:r>
            <a:r>
              <a:rPr lang="ru-RU" sz="2000" dirty="0">
                <a:solidFill>
                  <a:prstClr val="white"/>
                </a:solidFill>
                <a:ea typeface="Calibri"/>
                <a:cs typeface="Times New Roman"/>
              </a:rPr>
              <a:t> </a:t>
            </a:r>
            <a:r>
              <a:rPr lang="ru-RU" sz="2000" dirty="0" err="1">
                <a:solidFill>
                  <a:prstClr val="white"/>
                </a:solidFill>
                <a:ea typeface="Calibri"/>
                <a:cs typeface="Times New Roman"/>
              </a:rPr>
              <a:t>царстваў</a:t>
            </a:r>
            <a:r>
              <a:rPr lang="ru-RU" sz="2000" dirty="0">
                <a:solidFill>
                  <a:prstClr val="white"/>
                </a:solidFill>
                <a:ea typeface="Calibri"/>
                <a:cs typeface="Times New Roman"/>
              </a:rPr>
              <a:t>» </a:t>
            </a:r>
            <a:r>
              <a:rPr lang="ru-RU" sz="2000" dirty="0" err="1">
                <a:solidFill>
                  <a:prstClr val="white"/>
                </a:solidFill>
                <a:ea typeface="Calibri"/>
                <a:cs typeface="Times New Roman"/>
              </a:rPr>
              <a:t>ліст</a:t>
            </a:r>
            <a:r>
              <a:rPr lang="ru-RU" sz="2000" dirty="0">
                <a:solidFill>
                  <a:prstClr val="white"/>
                </a:solidFill>
                <a:ea typeface="Calibri"/>
                <a:cs typeface="Times New Roman"/>
              </a:rPr>
              <a:t> </a:t>
            </a:r>
            <a:r>
              <a:rPr lang="ru-RU" sz="2000" dirty="0" smtClean="0">
                <a:solidFill>
                  <a:prstClr val="white"/>
                </a:solidFill>
                <a:ea typeface="Calibri"/>
                <a:cs typeface="Times New Roman"/>
              </a:rPr>
              <a:t>66, </a:t>
            </a:r>
            <a:r>
              <a:rPr lang="ru-RU" sz="2000" dirty="0">
                <a:solidFill>
                  <a:prstClr val="white"/>
                </a:solidFill>
                <a:ea typeface="Calibri"/>
                <a:cs typeface="Times New Roman"/>
              </a:rPr>
              <a:t>у </a:t>
            </a:r>
            <a:r>
              <a:rPr lang="ru-RU" sz="2000" dirty="0" err="1" smtClean="0">
                <a:solidFill>
                  <a:prstClr val="white"/>
                </a:solidFill>
                <a:ea typeface="Calibri"/>
                <a:cs typeface="Times New Roman"/>
              </a:rPr>
              <a:t>трэцяй</a:t>
            </a:r>
            <a:r>
              <a:rPr lang="ru-RU" sz="2000" dirty="0" smtClean="0">
                <a:solidFill>
                  <a:prstClr val="white"/>
                </a:solidFill>
                <a:ea typeface="Calibri"/>
                <a:cs typeface="Times New Roman"/>
              </a:rPr>
              <a:t> </a:t>
            </a:r>
            <a:r>
              <a:rPr lang="ru-RU" sz="2000" dirty="0">
                <a:solidFill>
                  <a:prstClr val="white"/>
                </a:solidFill>
                <a:ea typeface="Calibri"/>
                <a:cs typeface="Times New Roman"/>
              </a:rPr>
              <a:t>«</a:t>
            </a:r>
            <a:r>
              <a:rPr lang="ru-RU" sz="2000" dirty="0" err="1">
                <a:solidFill>
                  <a:prstClr val="white"/>
                </a:solidFill>
                <a:ea typeface="Calibri"/>
                <a:cs typeface="Times New Roman"/>
              </a:rPr>
              <a:t>Кнізе</a:t>
            </a:r>
            <a:r>
              <a:rPr lang="ru-RU" sz="2000" dirty="0">
                <a:solidFill>
                  <a:prstClr val="white"/>
                </a:solidFill>
                <a:ea typeface="Calibri"/>
                <a:cs typeface="Times New Roman"/>
              </a:rPr>
              <a:t> </a:t>
            </a:r>
            <a:r>
              <a:rPr lang="ru-RU" sz="2000" dirty="0" err="1">
                <a:solidFill>
                  <a:prstClr val="white"/>
                </a:solidFill>
                <a:ea typeface="Calibri"/>
                <a:cs typeface="Times New Roman"/>
              </a:rPr>
              <a:t>царстваў</a:t>
            </a:r>
            <a:r>
              <a:rPr lang="ru-RU" sz="2000" dirty="0">
                <a:solidFill>
                  <a:prstClr val="white"/>
                </a:solidFill>
                <a:ea typeface="Calibri"/>
                <a:cs typeface="Times New Roman"/>
              </a:rPr>
              <a:t>» </a:t>
            </a:r>
            <a:r>
              <a:rPr lang="ru-RU" sz="2000" dirty="0" err="1" smtClean="0">
                <a:solidFill>
                  <a:prstClr val="white"/>
                </a:solidFill>
                <a:ea typeface="Calibri"/>
                <a:cs typeface="Times New Roman"/>
              </a:rPr>
              <a:t>ліст</a:t>
            </a:r>
            <a:r>
              <a:rPr lang="ru-RU" sz="2000" dirty="0" smtClean="0">
                <a:solidFill>
                  <a:prstClr val="white"/>
                </a:solidFill>
                <a:ea typeface="Calibri"/>
                <a:cs typeface="Times New Roman"/>
              </a:rPr>
              <a:t> 120,  </a:t>
            </a:r>
            <a:r>
              <a:rPr lang="ru-RU" sz="2000" dirty="0" smtClean="0">
                <a:ea typeface="Calibri"/>
                <a:cs typeface="Times New Roman"/>
              </a:rPr>
              <a:t>у </a:t>
            </a:r>
            <a:r>
              <a:rPr lang="ru-RU" sz="2000" dirty="0" err="1" smtClean="0">
                <a:ea typeface="Calibri"/>
                <a:cs typeface="Times New Roman"/>
              </a:rPr>
              <a:t>чацвёртай</a:t>
            </a:r>
            <a:r>
              <a:rPr lang="ru-RU" sz="2000" dirty="0" smtClean="0">
                <a:ea typeface="Calibri"/>
                <a:cs typeface="Times New Roman"/>
              </a:rPr>
              <a:t> </a:t>
            </a:r>
            <a:r>
              <a:rPr lang="ru-RU" sz="2000" dirty="0">
                <a:ea typeface="Calibri"/>
                <a:cs typeface="Times New Roman"/>
              </a:rPr>
              <a:t>«</a:t>
            </a:r>
            <a:r>
              <a:rPr lang="ru-RU" sz="2000" dirty="0" err="1">
                <a:ea typeface="Calibri"/>
                <a:cs typeface="Times New Roman"/>
              </a:rPr>
              <a:t>Кнізе</a:t>
            </a:r>
            <a:r>
              <a:rPr lang="ru-RU" sz="2000" dirty="0">
                <a:ea typeface="Calibri"/>
                <a:cs typeface="Times New Roman"/>
              </a:rPr>
              <a:t> </a:t>
            </a:r>
            <a:r>
              <a:rPr lang="ru-RU" sz="2000" dirty="0" err="1">
                <a:ea typeface="Calibri"/>
                <a:cs typeface="Times New Roman"/>
              </a:rPr>
              <a:t>царстваў</a:t>
            </a:r>
            <a:r>
              <a:rPr lang="ru-RU" sz="2000" dirty="0">
                <a:ea typeface="Calibri"/>
                <a:cs typeface="Times New Roman"/>
              </a:rPr>
              <a:t>» </a:t>
            </a:r>
            <a:r>
              <a:rPr lang="ru-RU" sz="2000" dirty="0" err="1" smtClean="0">
                <a:ea typeface="Calibri"/>
                <a:cs typeface="Times New Roman"/>
              </a:rPr>
              <a:t>ліст</a:t>
            </a:r>
            <a:r>
              <a:rPr lang="ru-RU" sz="2000" dirty="0" smtClean="0">
                <a:ea typeface="Calibri"/>
                <a:cs typeface="Times New Roman"/>
              </a:rPr>
              <a:t> 184. 106х52/53 </a:t>
            </a:r>
            <a:r>
              <a:rPr lang="ru-RU" sz="2000" dirty="0">
                <a:ea typeface="Calibri"/>
                <a:cs typeface="Times New Roman"/>
              </a:rPr>
              <a:t>мм</a:t>
            </a:r>
            <a:r>
              <a:rPr lang="ru-RU" sz="2000" dirty="0" smtClean="0">
                <a:ea typeface="Calibri"/>
                <a:cs typeface="Times New Roman"/>
              </a:rPr>
              <a:t>.</a:t>
            </a:r>
            <a:endParaRPr lang="ru-RU" sz="2000" dirty="0">
              <a:latin typeface="Calibri"/>
              <a:ea typeface="Calibri"/>
              <a:cs typeface="Times New Roman"/>
            </a:endParaRPr>
          </a:p>
        </p:txBody>
      </p:sp>
      <p:pic>
        <p:nvPicPr>
          <p:cNvPr id="32771" name="Picture 3" descr="D:\майкевич ю\проекты\скорина\гравюры\Image-13.jpg"/>
          <p:cNvPicPr>
            <a:picLocks noChangeAspect="1" noChangeArrowheads="1"/>
          </p:cNvPicPr>
          <p:nvPr/>
        </p:nvPicPr>
        <p:blipFill rotWithShape="1">
          <a:blip r:embed="rId2">
            <a:extLst>
              <a:ext uri="{28A0092B-C50C-407E-A947-70E740481C1C}">
                <a14:useLocalDpi xmlns="" xmlns:a14="http://schemas.microsoft.com/office/drawing/2010/main" val="0"/>
              </a:ext>
            </a:extLst>
          </a:blip>
          <a:srcRect l="49917" t="2697" r="1613" b="53480"/>
          <a:stretch/>
        </p:blipFill>
        <p:spPr bwMode="auto">
          <a:xfrm>
            <a:off x="1709059" y="116632"/>
            <a:ext cx="5544616" cy="2767548"/>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36615575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27993" y="0"/>
            <a:ext cx="5752121" cy="6858000"/>
          </a:xfrm>
        </p:spPr>
        <p:txBody>
          <a:bodyPr>
            <a:noAutofit/>
          </a:bodyPr>
          <a:lstStyle/>
          <a:p>
            <a:r>
              <a:rPr lang="be-BY" b="1" u="sng" dirty="0" smtClean="0">
                <a:solidFill>
                  <a:schemeClr val="accent1"/>
                </a:solidFill>
              </a:rPr>
              <a:t>Віньеткі</a:t>
            </a:r>
            <a:endParaRPr lang="ru-RU" b="1" u="sng" dirty="0" smtClean="0">
              <a:solidFill>
                <a:schemeClr val="accent1"/>
              </a:solidFill>
            </a:endParaRPr>
          </a:p>
          <a:p>
            <a:endParaRPr lang="ru-RU" sz="2000" dirty="0" smtClean="0"/>
          </a:p>
          <a:p>
            <a:r>
              <a:rPr lang="ru-RU" dirty="0" err="1" smtClean="0"/>
              <a:t>Многія</a:t>
            </a:r>
            <a:r>
              <a:rPr lang="ru-RU" dirty="0" smtClean="0"/>
              <a:t> з </a:t>
            </a:r>
            <a:r>
              <a:rPr lang="ru-RU" dirty="0" err="1" smtClean="0"/>
              <a:t>віньетак</a:t>
            </a:r>
            <a:r>
              <a:rPr lang="ru-RU" dirty="0" smtClean="0"/>
              <a:t> </a:t>
            </a:r>
            <a:r>
              <a:rPr lang="ru-RU" dirty="0" err="1" smtClean="0"/>
              <a:t>выкарыстоўваліся</a:t>
            </a:r>
            <a:r>
              <a:rPr lang="ru-RU" dirty="0" smtClean="0"/>
              <a:t> </a:t>
            </a:r>
            <a:r>
              <a:rPr lang="ru-RU" dirty="0" err="1" smtClean="0"/>
              <a:t>пры</a:t>
            </a:r>
            <a:r>
              <a:rPr lang="ru-RU" dirty="0" smtClean="0"/>
              <a:t> </a:t>
            </a:r>
            <a:r>
              <a:rPr lang="ru-RU" dirty="0" err="1" smtClean="0"/>
              <a:t>стварэнні</a:t>
            </a:r>
            <a:r>
              <a:rPr lang="ru-RU" dirty="0" smtClean="0"/>
              <a:t> </a:t>
            </a:r>
            <a:r>
              <a:rPr lang="ru-RU" dirty="0" err="1" smtClean="0"/>
              <a:t>рамак</a:t>
            </a:r>
            <a:r>
              <a:rPr lang="ru-RU" dirty="0" smtClean="0"/>
              <a:t> для </a:t>
            </a:r>
            <a:r>
              <a:rPr lang="ru-RU" dirty="0" err="1" smtClean="0"/>
              <a:t>тытульных</a:t>
            </a:r>
            <a:r>
              <a:rPr lang="ru-RU" dirty="0" smtClean="0"/>
              <a:t> </a:t>
            </a:r>
            <a:r>
              <a:rPr lang="ru-RU" dirty="0" err="1" smtClean="0"/>
              <a:t>лістоў</a:t>
            </a:r>
            <a:r>
              <a:rPr lang="ru-RU" dirty="0" smtClean="0"/>
              <a:t>. </a:t>
            </a:r>
            <a:r>
              <a:rPr lang="ru-RU" dirty="0" err="1" smtClean="0"/>
              <a:t>Такі</a:t>
            </a:r>
            <a:r>
              <a:rPr lang="ru-RU" dirty="0" smtClean="0"/>
              <a:t> </a:t>
            </a:r>
            <a:r>
              <a:rPr lang="ru-RU" dirty="0" err="1" smtClean="0"/>
              <a:t>прыём</a:t>
            </a:r>
            <a:r>
              <a:rPr lang="ru-RU" dirty="0" smtClean="0"/>
              <a:t> </a:t>
            </a:r>
            <a:r>
              <a:rPr lang="ru-RU" dirty="0" err="1" smtClean="0"/>
              <a:t>асабліва</a:t>
            </a:r>
            <a:r>
              <a:rPr lang="ru-RU" dirty="0" smtClean="0"/>
              <a:t> часта </a:t>
            </a:r>
            <a:r>
              <a:rPr lang="ru-RU" dirty="0" err="1" smtClean="0"/>
              <a:t>сустракаецца</a:t>
            </a:r>
            <a:r>
              <a:rPr lang="ru-RU" dirty="0" smtClean="0"/>
              <a:t> ў </a:t>
            </a:r>
            <a:r>
              <a:rPr lang="ru-RU" dirty="0" err="1" smtClean="0"/>
              <a:t>віленскіх</a:t>
            </a:r>
            <a:r>
              <a:rPr lang="ru-RU" dirty="0" smtClean="0"/>
              <a:t> </a:t>
            </a:r>
            <a:r>
              <a:rPr lang="ru-RU" dirty="0" err="1" smtClean="0"/>
              <a:t>выданнях</a:t>
            </a:r>
            <a:r>
              <a:rPr lang="ru-RU" dirty="0" smtClean="0"/>
              <a:t> «</a:t>
            </a:r>
            <a:r>
              <a:rPr lang="ru-RU" dirty="0" err="1" smtClean="0"/>
              <a:t>Апостала</a:t>
            </a:r>
            <a:r>
              <a:rPr lang="ru-RU" dirty="0" smtClean="0"/>
              <a:t>» і ў «Малой </a:t>
            </a:r>
            <a:r>
              <a:rPr lang="ru-RU" dirty="0" err="1" smtClean="0"/>
              <a:t>падарожнай</a:t>
            </a:r>
            <a:r>
              <a:rPr lang="ru-RU" dirty="0" smtClean="0"/>
              <a:t> </a:t>
            </a:r>
            <a:r>
              <a:rPr lang="ru-RU" dirty="0" err="1" smtClean="0"/>
              <a:t>кніжыцы</a:t>
            </a:r>
            <a:r>
              <a:rPr lang="ru-RU" dirty="0" smtClean="0"/>
              <a:t>». Але </a:t>
            </a:r>
            <a:r>
              <a:rPr lang="ru-RU" dirty="0" err="1" smtClean="0"/>
              <a:t>часцей</a:t>
            </a:r>
            <a:r>
              <a:rPr lang="ru-RU" dirty="0" smtClean="0"/>
              <a:t> за </a:t>
            </a:r>
            <a:r>
              <a:rPr lang="ru-RU" dirty="0" err="1" smtClean="0"/>
              <a:t>ўсё</a:t>
            </a:r>
            <a:r>
              <a:rPr lang="ru-RU" dirty="0" smtClean="0"/>
              <a:t> </a:t>
            </a:r>
            <a:r>
              <a:rPr lang="ru-RU" dirty="0" err="1" smtClean="0"/>
              <a:t>віньеткі</a:t>
            </a:r>
            <a:r>
              <a:rPr lang="ru-RU" dirty="0" smtClean="0"/>
              <a:t> ў </a:t>
            </a:r>
            <a:r>
              <a:rPr lang="ru-RU" dirty="0" err="1" smtClean="0"/>
              <a:t>выданнях</a:t>
            </a:r>
            <a:r>
              <a:rPr lang="ru-RU" dirty="0" smtClean="0"/>
              <a:t> Скарыны </a:t>
            </a:r>
            <a:r>
              <a:rPr lang="ru-RU" dirty="0" err="1" smtClean="0"/>
              <a:t>ўжываюцца</a:t>
            </a:r>
            <a:r>
              <a:rPr lang="ru-RU" dirty="0" smtClean="0"/>
              <a:t> для </a:t>
            </a:r>
            <a:r>
              <a:rPr lang="ru-RU" dirty="0" err="1" smtClean="0"/>
              <a:t>мастацкага</a:t>
            </a:r>
            <a:r>
              <a:rPr lang="ru-RU" dirty="0" smtClean="0"/>
              <a:t> </a:t>
            </a:r>
            <a:r>
              <a:rPr lang="ru-RU" dirty="0" err="1" smtClean="0"/>
              <a:t>афармлення</a:t>
            </a:r>
            <a:r>
              <a:rPr lang="ru-RU" dirty="0" smtClean="0"/>
              <a:t> </a:t>
            </a:r>
            <a:r>
              <a:rPr lang="ru-RU" dirty="0" err="1" smtClean="0"/>
              <a:t>загалоўных</a:t>
            </a:r>
            <a:r>
              <a:rPr lang="ru-RU" dirty="0" smtClean="0"/>
              <a:t> </a:t>
            </a:r>
            <a:r>
              <a:rPr lang="ru-RU" dirty="0" err="1" smtClean="0"/>
              <a:t>літар</a:t>
            </a:r>
            <a:r>
              <a:rPr lang="ru-RU" dirty="0" smtClean="0"/>
              <a:t>, </a:t>
            </a:r>
            <a:r>
              <a:rPr lang="ru-RU" dirty="0" err="1" smtClean="0"/>
              <a:t>што</a:t>
            </a:r>
            <a:r>
              <a:rPr lang="ru-RU" dirty="0" smtClean="0"/>
              <a:t> </a:t>
            </a:r>
            <a:r>
              <a:rPr lang="ru-RU" dirty="0" err="1" smtClean="0"/>
              <a:t>робіць</a:t>
            </a:r>
            <a:r>
              <a:rPr lang="ru-RU" dirty="0" smtClean="0"/>
              <a:t> </a:t>
            </a:r>
            <a:r>
              <a:rPr lang="ru-RU" dirty="0" err="1" smtClean="0"/>
              <a:t>кніжны</a:t>
            </a:r>
            <a:r>
              <a:rPr lang="ru-RU" dirty="0" smtClean="0"/>
              <a:t> </a:t>
            </a:r>
            <a:r>
              <a:rPr lang="ru-RU" dirty="0" err="1" smtClean="0"/>
              <a:t>ліст</a:t>
            </a:r>
            <a:r>
              <a:rPr lang="ru-RU" dirty="0" smtClean="0"/>
              <a:t> </a:t>
            </a:r>
            <a:r>
              <a:rPr lang="ru-RU" dirty="0" err="1" smtClean="0"/>
              <a:t>непаўторна</a:t>
            </a:r>
            <a:r>
              <a:rPr lang="ru-RU" dirty="0" smtClean="0"/>
              <a:t> </a:t>
            </a:r>
            <a:r>
              <a:rPr lang="ru-RU" dirty="0" err="1" smtClean="0"/>
              <a:t>прыгожым</a:t>
            </a:r>
            <a:r>
              <a:rPr lang="ru-RU" dirty="0" smtClean="0"/>
              <a:t>. </a:t>
            </a:r>
            <a:r>
              <a:rPr lang="ru-RU" dirty="0" err="1" smtClean="0"/>
              <a:t>Гэта</a:t>
            </a:r>
            <a:r>
              <a:rPr lang="ru-RU" dirty="0" smtClean="0"/>
              <a:t> </a:t>
            </a:r>
            <a:r>
              <a:rPr lang="ru-RU" dirty="0" err="1" smtClean="0"/>
              <a:t>некалькі</a:t>
            </a:r>
            <a:r>
              <a:rPr lang="ru-RU" dirty="0" smtClean="0"/>
              <a:t> </a:t>
            </a:r>
            <a:r>
              <a:rPr lang="ru-RU" dirty="0" err="1" smtClean="0"/>
              <a:t>малюнкаў</a:t>
            </a:r>
            <a:r>
              <a:rPr lang="ru-RU" dirty="0" smtClean="0"/>
              <a:t> </a:t>
            </a:r>
            <a:r>
              <a:rPr lang="ru-RU" dirty="0"/>
              <a:t>розных </a:t>
            </a:r>
            <a:r>
              <a:rPr lang="ru-RU" dirty="0" err="1" smtClean="0"/>
              <a:t>памераў</a:t>
            </a:r>
            <a:r>
              <a:rPr lang="ru-RU" dirty="0" smtClean="0"/>
              <a:t>. </a:t>
            </a:r>
            <a:r>
              <a:rPr lang="ru-RU" dirty="0" err="1" smtClean="0"/>
              <a:t>Адбіваліся</a:t>
            </a:r>
            <a:r>
              <a:rPr lang="ru-RU" dirty="0" smtClean="0"/>
              <a:t> </a:t>
            </a:r>
            <a:r>
              <a:rPr lang="ru-RU" dirty="0" err="1" smtClean="0"/>
              <a:t>яны</a:t>
            </a:r>
            <a:r>
              <a:rPr lang="ru-RU" dirty="0" smtClean="0"/>
              <a:t> і ў </a:t>
            </a:r>
            <a:r>
              <a:rPr lang="ru-RU" dirty="0" err="1"/>
              <a:t>канцы</a:t>
            </a:r>
            <a:r>
              <a:rPr lang="ru-RU" dirty="0"/>
              <a:t> </a:t>
            </a:r>
            <a:r>
              <a:rPr lang="ru-RU" dirty="0" err="1"/>
              <a:t>тэксту</a:t>
            </a:r>
            <a:r>
              <a:rPr lang="ru-RU" dirty="0"/>
              <a:t>, </a:t>
            </a:r>
            <a:r>
              <a:rPr lang="ru-RU" dirty="0" err="1"/>
              <a:t>перад</a:t>
            </a:r>
            <a:r>
              <a:rPr lang="ru-RU" dirty="0"/>
              <a:t> </a:t>
            </a:r>
            <a:r>
              <a:rPr lang="ru-RU" dirty="0" err="1" smtClean="0"/>
              <a:t>пасляслоўем</a:t>
            </a:r>
            <a:r>
              <a:rPr lang="ru-RU" dirty="0" smtClean="0"/>
              <a:t>.</a:t>
            </a:r>
            <a:endParaRPr lang="ru-RU" dirty="0"/>
          </a:p>
        </p:txBody>
      </p:sp>
      <p:pic>
        <p:nvPicPr>
          <p:cNvPr id="34818" name="Picture 2" descr="D:\майкевич ю\проекты\скорина\гравюры\Image-25.jpg"/>
          <p:cNvPicPr>
            <a:picLocks noChangeAspect="1" noChangeArrowheads="1"/>
          </p:cNvPicPr>
          <p:nvPr/>
        </p:nvPicPr>
        <p:blipFill rotWithShape="1">
          <a:blip r:embed="rId2">
            <a:extLst>
              <a:ext uri="{28A0092B-C50C-407E-A947-70E740481C1C}">
                <a14:useLocalDpi xmlns="" xmlns:a14="http://schemas.microsoft.com/office/drawing/2010/main" val="0"/>
              </a:ext>
            </a:extLst>
          </a:blip>
          <a:srcRect l="50030" t="1853" r="1927" b="3072"/>
          <a:stretch/>
        </p:blipFill>
        <p:spPr bwMode="auto">
          <a:xfrm>
            <a:off x="5724128" y="116632"/>
            <a:ext cx="3173881" cy="6280942"/>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46873694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0" y="0"/>
            <a:ext cx="5320073" cy="6858000"/>
          </a:xfrm>
        </p:spPr>
        <p:txBody>
          <a:bodyPr>
            <a:noAutofit/>
          </a:bodyPr>
          <a:lstStyle/>
          <a:p>
            <a:r>
              <a:rPr lang="ru-RU" dirty="0" smtClean="0"/>
              <a:t>У </a:t>
            </a:r>
            <a:r>
              <a:rPr lang="ru-RU" dirty="0" err="1"/>
              <a:t>пражскіх</a:t>
            </a:r>
            <a:r>
              <a:rPr lang="ru-RU" dirty="0"/>
              <a:t> </a:t>
            </a:r>
            <a:r>
              <a:rPr lang="ru-RU" dirty="0" err="1"/>
              <a:t>выданнях</a:t>
            </a:r>
            <a:r>
              <a:rPr lang="ru-RU" dirty="0"/>
              <a:t> добра </a:t>
            </a:r>
            <a:r>
              <a:rPr lang="ru-RU" dirty="0" err="1"/>
              <a:t>прадуманым</a:t>
            </a:r>
            <a:r>
              <a:rPr lang="ru-RU" dirty="0"/>
              <a:t> </a:t>
            </a:r>
            <a:r>
              <a:rPr lang="ru-RU" dirty="0" err="1"/>
              <a:t>размяшчэннем</a:t>
            </a:r>
            <a:r>
              <a:rPr lang="ru-RU" dirty="0"/>
              <a:t> </a:t>
            </a:r>
            <a:r>
              <a:rPr lang="ru-RU" dirty="0" err="1"/>
              <a:t>віньеткі</a:t>
            </a:r>
            <a:r>
              <a:rPr lang="ru-RU" dirty="0"/>
              <a:t> </a:t>
            </a:r>
            <a:r>
              <a:rPr lang="ru-RU" dirty="0" err="1"/>
              <a:t>ствараюць</a:t>
            </a:r>
            <a:r>
              <a:rPr lang="ru-RU" dirty="0"/>
              <a:t> </a:t>
            </a:r>
            <a:r>
              <a:rPr lang="ru-RU" dirty="0" err="1"/>
              <a:t>пэўны</a:t>
            </a:r>
            <a:r>
              <a:rPr lang="ru-RU" dirty="0"/>
              <a:t> </a:t>
            </a:r>
            <a:r>
              <a:rPr lang="ru-RU" dirty="0" err="1"/>
              <a:t>дэкаратыўны</a:t>
            </a:r>
            <a:r>
              <a:rPr lang="ru-RU" dirty="0"/>
              <a:t> </a:t>
            </a:r>
            <a:r>
              <a:rPr lang="ru-RU" dirty="0" err="1"/>
              <a:t>рытм</a:t>
            </a:r>
            <a:r>
              <a:rPr lang="ru-RU" dirty="0"/>
              <a:t> </a:t>
            </a:r>
            <a:r>
              <a:rPr lang="ru-RU" dirty="0" err="1" smtClean="0"/>
              <a:t>тэксту</a:t>
            </a:r>
            <a:r>
              <a:rPr lang="ru-RU" dirty="0" smtClean="0"/>
              <a:t>. </a:t>
            </a:r>
            <a:r>
              <a:rPr lang="ru-RU" dirty="0"/>
              <a:t>У </a:t>
            </a:r>
            <a:r>
              <a:rPr lang="ru-RU" dirty="0" err="1"/>
              <a:t>віленскіх</a:t>
            </a:r>
            <a:r>
              <a:rPr lang="ru-RU" dirty="0"/>
              <a:t> </a:t>
            </a:r>
            <a:r>
              <a:rPr lang="ru-RU" dirty="0" err="1"/>
              <a:t>выданнях</a:t>
            </a:r>
            <a:r>
              <a:rPr lang="ru-RU" dirty="0"/>
              <a:t> </a:t>
            </a:r>
            <a:r>
              <a:rPr lang="ru-RU" dirty="0" err="1"/>
              <a:t>іх</a:t>
            </a:r>
            <a:r>
              <a:rPr lang="ru-RU" dirty="0"/>
              <a:t> </a:t>
            </a:r>
            <a:r>
              <a:rPr lang="ru-RU" dirty="0" err="1"/>
              <a:t>значэнне</a:t>
            </a:r>
            <a:r>
              <a:rPr lang="ru-RU" dirty="0"/>
              <a:t> </a:t>
            </a:r>
            <a:r>
              <a:rPr lang="ru-RU" dirty="0" err="1"/>
              <a:t>ўзрастае</a:t>
            </a:r>
            <a:r>
              <a:rPr lang="ru-RU" dirty="0"/>
              <a:t>. У «Малой </a:t>
            </a:r>
            <a:r>
              <a:rPr lang="ru-RU" dirty="0" err="1"/>
              <a:t>падарожнай</a:t>
            </a:r>
            <a:r>
              <a:rPr lang="ru-RU" dirty="0"/>
              <a:t> </a:t>
            </a:r>
            <a:r>
              <a:rPr lang="ru-RU" dirty="0" err="1" smtClean="0"/>
              <a:t>кніжыцы</a:t>
            </a:r>
            <a:r>
              <a:rPr lang="ru-RU" dirty="0"/>
              <a:t>» </a:t>
            </a:r>
            <a:r>
              <a:rPr lang="ru-RU" dirty="0" smtClean="0">
                <a:sym typeface="Symbol"/>
              </a:rPr>
              <a:t></a:t>
            </a:r>
            <a:r>
              <a:rPr lang="ru-RU" dirty="0" smtClean="0"/>
              <a:t> </a:t>
            </a:r>
            <a:r>
              <a:rPr lang="ru-RU" dirty="0"/>
              <a:t>каля 260 «</a:t>
            </a:r>
            <a:r>
              <a:rPr lang="ru-RU" dirty="0" err="1"/>
              <a:t>заставиц</a:t>
            </a:r>
            <a:r>
              <a:rPr lang="ru-RU" dirty="0"/>
              <a:t>» </a:t>
            </a:r>
            <a:r>
              <a:rPr lang="ru-RU" dirty="0" err="1"/>
              <a:t>вялікіх</a:t>
            </a:r>
            <a:r>
              <a:rPr lang="ru-RU" dirty="0"/>
              <a:t> і малых, у «</a:t>
            </a:r>
            <a:r>
              <a:rPr lang="ru-RU" dirty="0" err="1" smtClean="0"/>
              <a:t>Апостале</a:t>
            </a:r>
            <a:r>
              <a:rPr lang="ru-RU" dirty="0" smtClean="0"/>
              <a:t>» </a:t>
            </a:r>
            <a:r>
              <a:rPr lang="ru-RU" dirty="0" smtClean="0">
                <a:sym typeface="Symbol"/>
              </a:rPr>
              <a:t></a:t>
            </a:r>
            <a:r>
              <a:rPr lang="ru-RU" dirty="0" smtClean="0"/>
              <a:t> </a:t>
            </a:r>
            <a:r>
              <a:rPr lang="ru-RU" dirty="0"/>
              <a:t>каля 280. </a:t>
            </a:r>
            <a:r>
              <a:rPr lang="ru-RU" dirty="0" err="1"/>
              <a:t>Пераважаюць</a:t>
            </a:r>
            <a:r>
              <a:rPr lang="ru-RU" dirty="0"/>
              <a:t> </a:t>
            </a:r>
            <a:r>
              <a:rPr lang="ru-RU" dirty="0" err="1"/>
              <a:t>памеры</a:t>
            </a:r>
            <a:r>
              <a:rPr lang="ru-RU" dirty="0"/>
              <a:t> 5х62, 5х64, </a:t>
            </a:r>
            <a:r>
              <a:rPr lang="ru-RU" dirty="0" smtClean="0"/>
              <a:t>4х64 мм, </a:t>
            </a:r>
            <a:r>
              <a:rPr lang="ru-RU" dirty="0" err="1" smtClean="0"/>
              <a:t>ёсць</a:t>
            </a:r>
            <a:r>
              <a:rPr lang="ru-RU" dirty="0" smtClean="0"/>
              <a:t> </a:t>
            </a:r>
            <a:r>
              <a:rPr lang="ru-RU" dirty="0" err="1" smtClean="0"/>
              <a:t>таксама</a:t>
            </a:r>
            <a:r>
              <a:rPr lang="ru-RU" dirty="0" smtClean="0"/>
              <a:t> 16х86, 10х105, 10х148 </a:t>
            </a:r>
            <a:r>
              <a:rPr lang="ru-RU" dirty="0"/>
              <a:t>мм. </a:t>
            </a:r>
            <a:r>
              <a:rPr lang="ru-RU" dirty="0" err="1"/>
              <a:t>Большасць</a:t>
            </a:r>
            <a:r>
              <a:rPr lang="ru-RU" dirty="0"/>
              <a:t> </a:t>
            </a:r>
            <a:r>
              <a:rPr lang="ru-RU" dirty="0" err="1"/>
              <a:t>выканана</a:t>
            </a:r>
            <a:r>
              <a:rPr lang="ru-RU" dirty="0"/>
              <a:t> ў </a:t>
            </a:r>
            <a:r>
              <a:rPr lang="ru-RU" dirty="0" err="1"/>
              <a:t>рэнесансным</a:t>
            </a:r>
            <a:r>
              <a:rPr lang="ru-RU" dirty="0"/>
              <a:t> </a:t>
            </a:r>
            <a:r>
              <a:rPr lang="ru-RU" dirty="0" err="1"/>
              <a:t>стылі</a:t>
            </a:r>
            <a:r>
              <a:rPr lang="ru-RU" dirty="0"/>
              <a:t>. У </a:t>
            </a:r>
            <a:r>
              <a:rPr lang="ru-RU" dirty="0" err="1"/>
              <a:t>расліны</a:t>
            </a:r>
            <a:r>
              <a:rPr lang="ru-RU" dirty="0"/>
              <a:t> </a:t>
            </a:r>
            <a:r>
              <a:rPr lang="ru-RU" dirty="0" err="1"/>
              <a:t>своеасабліва</a:t>
            </a:r>
            <a:r>
              <a:rPr lang="ru-RU" dirty="0"/>
              <a:t> </a:t>
            </a:r>
            <a:r>
              <a:rPr lang="ru-RU" dirty="0" err="1" smtClean="0"/>
              <a:t>ўпісаныя</a:t>
            </a:r>
            <a:r>
              <a:rPr lang="ru-RU" dirty="0" smtClean="0"/>
              <a:t> </a:t>
            </a:r>
            <a:r>
              <a:rPr lang="ru-RU" dirty="0" err="1"/>
              <a:t>выявы</a:t>
            </a:r>
            <a:r>
              <a:rPr lang="ru-RU" dirty="0"/>
              <a:t> </a:t>
            </a:r>
            <a:r>
              <a:rPr lang="ru-RU" dirty="0" err="1"/>
              <a:t>драконаў</a:t>
            </a:r>
            <a:r>
              <a:rPr lang="ru-RU" dirty="0"/>
              <a:t>, </a:t>
            </a:r>
            <a:r>
              <a:rPr lang="ru-RU" dirty="0" err="1"/>
              <a:t>птушак</a:t>
            </a:r>
            <a:r>
              <a:rPr lang="ru-RU" dirty="0"/>
              <a:t>, </a:t>
            </a:r>
            <a:r>
              <a:rPr lang="ru-RU" dirty="0" err="1"/>
              <a:t>малюнак</a:t>
            </a:r>
            <a:r>
              <a:rPr lang="ru-RU" dirty="0"/>
              <a:t> </a:t>
            </a:r>
            <a:r>
              <a:rPr lang="ru-RU" dirty="0" err="1"/>
              <a:t>галавы</a:t>
            </a:r>
            <a:r>
              <a:rPr lang="ru-RU" dirty="0"/>
              <a:t> </a:t>
            </a:r>
            <a:r>
              <a:rPr lang="ru-RU" dirty="0" err="1" smtClean="0"/>
              <a:t>чалавека</a:t>
            </a:r>
            <a:r>
              <a:rPr lang="ru-RU" dirty="0" smtClean="0"/>
              <a:t> і </a:t>
            </a:r>
            <a:r>
              <a:rPr lang="ru-RU" dirty="0" err="1" smtClean="0"/>
              <a:t>інш</a:t>
            </a:r>
            <a:r>
              <a:rPr lang="ru-RU" dirty="0" smtClean="0"/>
              <a:t>.</a:t>
            </a:r>
            <a:endParaRPr lang="ru-RU" dirty="0"/>
          </a:p>
        </p:txBody>
      </p:sp>
      <p:pic>
        <p:nvPicPr>
          <p:cNvPr id="34818" name="Picture 2" descr="D:\майкевич ю\проекты\скорина\гравюры\Image-25.jpg"/>
          <p:cNvPicPr>
            <a:picLocks noChangeAspect="1" noChangeArrowheads="1"/>
          </p:cNvPicPr>
          <p:nvPr/>
        </p:nvPicPr>
        <p:blipFill rotWithShape="1">
          <a:blip r:embed="rId2">
            <a:extLst>
              <a:ext uri="{28A0092B-C50C-407E-A947-70E740481C1C}">
                <a14:useLocalDpi xmlns="" xmlns:a14="http://schemas.microsoft.com/office/drawing/2010/main" val="0"/>
              </a:ext>
            </a:extLst>
          </a:blip>
          <a:srcRect l="1987" t="1853" r="49970" b="3072"/>
          <a:stretch/>
        </p:blipFill>
        <p:spPr bwMode="auto">
          <a:xfrm>
            <a:off x="5436096" y="188640"/>
            <a:ext cx="3180760" cy="6294556"/>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70971823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16632"/>
            <a:ext cx="6949061" cy="2592288"/>
          </a:xfrm>
        </p:spPr>
        <p:txBody>
          <a:bodyPr>
            <a:normAutofit fontScale="62500" lnSpcReduction="20000"/>
          </a:bodyPr>
          <a:lstStyle/>
          <a:p>
            <a:pPr marL="137160" indent="0" algn="ctr">
              <a:buNone/>
            </a:pPr>
            <a:r>
              <a:rPr lang="be-BY" b="1" u="sng" dirty="0" smtClean="0">
                <a:solidFill>
                  <a:schemeClr val="accent1"/>
                </a:solidFill>
              </a:rPr>
              <a:t>Манаграма Скарыны</a:t>
            </a:r>
          </a:p>
          <a:p>
            <a:pPr marL="137160" indent="0" algn="just">
              <a:buNone/>
            </a:pPr>
            <a:r>
              <a:rPr lang="be-BY" sz="3200" dirty="0" smtClean="0"/>
              <a:t>Амаль на кожнай скарынінскай гравюры прысутнічае аднолькавы герб. Аб прыналежнасці і значэнні гэтага герба некаторыя даследчыкі творчасці першадрукара выказвалі розныя меркаванні. Большасць з іх, аднак, схілялася да таго, што гэта асабістая манаграма Ф. Скарыны</a:t>
            </a:r>
            <a:r>
              <a:rPr lang="be-BY" sz="3200" dirty="0"/>
              <a:t>. Адлюстраванне сонца з абліччам чалавека ў фас і месяца з чалавечым профілем сустракаюцца ў шмат якіх заходнееўрапейскіх друкаваных кнігах – у «Хроніцы</a:t>
            </a:r>
            <a:r>
              <a:rPr lang="be-BY" sz="3200" dirty="0" smtClean="0"/>
              <a:t>» Х. </a:t>
            </a:r>
            <a:r>
              <a:rPr lang="be-BY" sz="3200" dirty="0"/>
              <a:t>Шэдэля 1493 г</a:t>
            </a:r>
            <a:r>
              <a:rPr lang="be-BY" sz="3200" dirty="0" smtClean="0"/>
              <a:t>.,</a:t>
            </a:r>
            <a:endParaRPr lang="ru-RU" sz="3200" dirty="0"/>
          </a:p>
        </p:txBody>
      </p:sp>
      <p:pic>
        <p:nvPicPr>
          <p:cNvPr id="1026" name="Picture 2"/>
          <p:cNvPicPr>
            <a:picLocks noChangeAspect="1" noChangeArrowheads="1"/>
          </p:cNvPicPr>
          <p:nvPr/>
        </p:nvPicPr>
        <p:blipFill rotWithShape="1">
          <a:blip r:embed="rId2">
            <a:extLst>
              <a:ext uri="{28A0092B-C50C-407E-A947-70E740481C1C}">
                <a14:useLocalDpi xmlns="" xmlns:a14="http://schemas.microsoft.com/office/drawing/2010/main" val="0"/>
              </a:ext>
            </a:extLst>
          </a:blip>
          <a:srcRect l="41718" t="55744" r="26516" b="22128"/>
          <a:stretch/>
        </p:blipFill>
        <p:spPr bwMode="auto">
          <a:xfrm>
            <a:off x="6949061" y="6497"/>
            <a:ext cx="2194939" cy="240645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4" name="Объект 2"/>
          <p:cNvSpPr txBox="1">
            <a:spLocks/>
          </p:cNvSpPr>
          <p:nvPr/>
        </p:nvSpPr>
        <p:spPr>
          <a:xfrm>
            <a:off x="-42511" y="2338606"/>
            <a:ext cx="9144000" cy="4524428"/>
          </a:xfrm>
          <a:prstGeom prst="rect">
            <a:avLst/>
          </a:prstGeom>
        </p:spPr>
        <p:txBody>
          <a:bodyPr vert="horz">
            <a:normAutofit/>
          </a:bodyPr>
          <a:lst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a:lstStyle>
          <a:p>
            <a:pPr marL="137160" lvl="0" indent="0" algn="just">
              <a:spcBef>
                <a:spcPts val="0"/>
              </a:spcBef>
              <a:buClrTx/>
              <a:buSzTx/>
              <a:buNone/>
            </a:pPr>
            <a:r>
              <a:rPr lang="be-BY" sz="2000" dirty="0">
                <a:solidFill>
                  <a:prstClr val="white"/>
                </a:solidFill>
              </a:rPr>
              <a:t>у «Евангеллі» І. Грумгера 1514 г., у лацінскай Бібліі 1514 г. і г. д. Але ў гэтых выданнях сонца і месяц намаляваныя паасобна, тады як на гравюрах Скарыны яны злучаныя такім чынам, быццам сонца выглядае з-за месяца, асвятляючы яго сваімі праменнямі. </a:t>
            </a:r>
            <a:r>
              <a:rPr lang="be-BY" sz="2000" dirty="0" smtClean="0"/>
              <a:t>Чаму Скарына абраў менавіта гэты герб? Паводле ж народных вераванняў, злучэнне месяца і сонца – дрэнная прыкмета. І летапісец «Слова аб палку Ігаравым» тлумачыць няўдалы паход Ігара благім прадвесцем – зацьменнем сонца. Затое Х. Шэдэль у гаворцы аб нараджэнні Аляксандра Македонскага падае такі стан сонца і месяца як добры знак. Пры расшыфроўцы значэння гэтага герба М. Шчакаціхін выказаў меркаванне, што Скарына адлюстраваў у ім сонечнае зацьменне, якое адбывалася над тэрыторыяй Беларусі ў 1486 г. Зыходзячы з гэтага, М. Шчакаціхін робіць вывад: герб сімвалізуе год нараджэння беларускага першадрукара. Магчыма, у гэтым і ёсць доля праўды, аднак галоўны сэнс герба – перамога святла над цемрай. Ва ўяўленні беларусаў сонца ўвасабляе святло, цеплыню, жыццё, а месяц – цемру, ноч.</a:t>
            </a:r>
            <a:endParaRPr lang="ru-RU" sz="2000" dirty="0"/>
          </a:p>
        </p:txBody>
      </p:sp>
      <p:sp>
        <p:nvSpPr>
          <p:cNvPr id="5" name="Объект 2"/>
          <p:cNvSpPr txBox="1">
            <a:spLocks/>
          </p:cNvSpPr>
          <p:nvPr/>
        </p:nvSpPr>
        <p:spPr>
          <a:xfrm>
            <a:off x="0" y="2276872"/>
            <a:ext cx="9144000" cy="1232071"/>
          </a:xfrm>
          <a:prstGeom prst="rect">
            <a:avLst/>
          </a:prstGeom>
        </p:spPr>
        <p:txBody>
          <a:bodyPr vert="horz">
            <a:noAutofit/>
          </a:bodyPr>
          <a:lst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a:lstStyle>
          <a:p>
            <a:pPr marL="137160" indent="0" algn="just">
              <a:buFont typeface="Wingdings 2"/>
              <a:buNone/>
            </a:pPr>
            <a:endParaRPr lang="ru-RU" sz="2000" dirty="0"/>
          </a:p>
        </p:txBody>
      </p:sp>
    </p:spTree>
    <p:extLst>
      <p:ext uri="{BB962C8B-B14F-4D97-AF65-F5344CB8AC3E}">
        <p14:creationId xmlns="" xmlns:p14="http://schemas.microsoft.com/office/powerpoint/2010/main" val="320256435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1" y="260648"/>
            <a:ext cx="4860032" cy="6480720"/>
          </a:xfrm>
        </p:spPr>
        <p:txBody>
          <a:bodyPr>
            <a:noAutofit/>
          </a:bodyPr>
          <a:lstStyle/>
          <a:p>
            <a:r>
              <a:rPr lang="be-BY" sz="2200" b="1" u="sng" dirty="0" smtClean="0">
                <a:solidFill>
                  <a:schemeClr val="accent1"/>
                </a:solidFill>
                <a:ea typeface="Calibri"/>
              </a:rPr>
              <a:t>Загалоўныя літары</a:t>
            </a:r>
            <a:endParaRPr lang="ru-RU" sz="2200" b="1" u="sng" dirty="0" smtClean="0">
              <a:solidFill>
                <a:schemeClr val="accent1"/>
              </a:solidFill>
              <a:ea typeface="Calibri"/>
            </a:endParaRPr>
          </a:p>
          <a:p>
            <a:r>
              <a:rPr lang="ru-RU" sz="2400" b="1" dirty="0" err="1" smtClean="0">
                <a:solidFill>
                  <a:schemeClr val="accent1"/>
                </a:solidFill>
                <a:ea typeface="Calibri"/>
              </a:rPr>
              <a:t>Ініцыял</a:t>
            </a:r>
            <a:r>
              <a:rPr lang="ru-RU" sz="2400" dirty="0" smtClean="0">
                <a:ea typeface="Calibri"/>
              </a:rPr>
              <a:t> </a:t>
            </a:r>
            <a:r>
              <a:rPr lang="ru-RU" sz="2400" dirty="0" smtClean="0">
                <a:ea typeface="Calibri"/>
                <a:sym typeface="Symbol"/>
              </a:rPr>
              <a:t></a:t>
            </a:r>
            <a:r>
              <a:rPr lang="ru-RU" sz="2400" dirty="0" smtClean="0">
                <a:ea typeface="Calibri"/>
              </a:rPr>
              <a:t> </a:t>
            </a:r>
            <a:r>
              <a:rPr lang="ru-RU" sz="2400" dirty="0" err="1">
                <a:ea typeface="Calibri"/>
              </a:rPr>
              <a:t>буквіца</a:t>
            </a:r>
            <a:r>
              <a:rPr lang="ru-RU" sz="2400" dirty="0">
                <a:ea typeface="Calibri"/>
              </a:rPr>
              <a:t>, </a:t>
            </a:r>
            <a:r>
              <a:rPr lang="ru-RU" sz="2400" dirty="0" err="1">
                <a:ea typeface="Calibri"/>
              </a:rPr>
              <a:t>павялічаная</a:t>
            </a:r>
            <a:r>
              <a:rPr lang="ru-RU" sz="2400" dirty="0">
                <a:ea typeface="Calibri"/>
              </a:rPr>
              <a:t> </a:t>
            </a:r>
            <a:r>
              <a:rPr lang="ru-RU" sz="2400" dirty="0" err="1">
                <a:ea typeface="Calibri"/>
              </a:rPr>
              <a:t>загалоўная</a:t>
            </a:r>
            <a:r>
              <a:rPr lang="ru-RU" sz="2400" dirty="0">
                <a:ea typeface="Calibri"/>
              </a:rPr>
              <a:t> </a:t>
            </a:r>
            <a:r>
              <a:rPr lang="ru-RU" sz="2400" dirty="0" err="1">
                <a:ea typeface="Calibri"/>
              </a:rPr>
              <a:t>літара</a:t>
            </a:r>
            <a:r>
              <a:rPr lang="ru-RU" sz="2400" dirty="0">
                <a:ea typeface="Calibri"/>
              </a:rPr>
              <a:t> </a:t>
            </a:r>
            <a:r>
              <a:rPr lang="ru-RU" sz="2400" dirty="0" err="1">
                <a:ea typeface="Calibri"/>
              </a:rPr>
              <a:t>пэўнага</a:t>
            </a:r>
            <a:r>
              <a:rPr lang="ru-RU" sz="2400" dirty="0">
                <a:ea typeface="Calibri"/>
              </a:rPr>
              <a:t> </a:t>
            </a:r>
            <a:r>
              <a:rPr lang="ru-RU" sz="2400" dirty="0" err="1">
                <a:ea typeface="Calibri"/>
              </a:rPr>
              <a:t>раздзела</a:t>
            </a:r>
            <a:r>
              <a:rPr lang="ru-RU" sz="2400" dirty="0">
                <a:ea typeface="Calibri"/>
              </a:rPr>
              <a:t>, </a:t>
            </a:r>
            <a:r>
              <a:rPr lang="ru-RU" sz="2400" dirty="0" err="1" smtClean="0">
                <a:ea typeface="Calibri"/>
              </a:rPr>
              <a:t>самастойнай</a:t>
            </a:r>
            <a:r>
              <a:rPr lang="ru-RU" sz="2400" dirty="0" smtClean="0">
                <a:ea typeface="Calibri"/>
              </a:rPr>
              <a:t> </a:t>
            </a:r>
            <a:r>
              <a:rPr lang="ru-RU" sz="2400" dirty="0" err="1">
                <a:ea typeface="Calibri"/>
              </a:rPr>
              <a:t>часткі</a:t>
            </a:r>
            <a:r>
              <a:rPr lang="ru-RU" sz="2400" dirty="0">
                <a:ea typeface="Calibri"/>
              </a:rPr>
              <a:t> ў </a:t>
            </a:r>
            <a:r>
              <a:rPr lang="ru-RU" sz="2400" dirty="0" err="1">
                <a:ea typeface="Calibri"/>
              </a:rPr>
              <a:t>рукапіснай</a:t>
            </a:r>
            <a:r>
              <a:rPr lang="ru-RU" sz="2400" dirty="0">
                <a:ea typeface="Calibri"/>
              </a:rPr>
              <a:t> </a:t>
            </a:r>
            <a:r>
              <a:rPr lang="ru-RU" sz="2400" dirty="0" err="1">
                <a:ea typeface="Calibri"/>
              </a:rPr>
              <a:t>ці</a:t>
            </a:r>
            <a:r>
              <a:rPr lang="ru-RU" sz="2400" dirty="0">
                <a:ea typeface="Calibri"/>
              </a:rPr>
              <a:t> </a:t>
            </a:r>
            <a:r>
              <a:rPr lang="ru-RU" sz="2400" dirty="0" err="1">
                <a:ea typeface="Calibri"/>
              </a:rPr>
              <a:t>друкаванай</a:t>
            </a:r>
            <a:r>
              <a:rPr lang="ru-RU" sz="2400" dirty="0">
                <a:ea typeface="Calibri"/>
              </a:rPr>
              <a:t> </a:t>
            </a:r>
            <a:r>
              <a:rPr lang="ru-RU" sz="2400" dirty="0" err="1">
                <a:ea typeface="Calibri"/>
              </a:rPr>
              <a:t>кнізе</a:t>
            </a:r>
            <a:r>
              <a:rPr lang="ru-RU" sz="2400" dirty="0">
                <a:ea typeface="Calibri"/>
              </a:rPr>
              <a:t>; </a:t>
            </a:r>
            <a:r>
              <a:rPr lang="ru-RU" sz="2400" dirty="0" err="1">
                <a:ea typeface="Calibri"/>
              </a:rPr>
              <a:t>старажытны</a:t>
            </a:r>
            <a:r>
              <a:rPr lang="ru-RU" sz="2400" dirty="0">
                <a:ea typeface="Calibri"/>
              </a:rPr>
              <a:t> элемент строя </a:t>
            </a:r>
            <a:r>
              <a:rPr lang="ru-RU" sz="2400" dirty="0" err="1">
                <a:ea typeface="Calibri"/>
              </a:rPr>
              <a:t>кнігі</a:t>
            </a:r>
            <a:r>
              <a:rPr lang="ru-RU" sz="2400" dirty="0">
                <a:ea typeface="Calibri"/>
              </a:rPr>
              <a:t>. У «</a:t>
            </a:r>
            <a:r>
              <a:rPr lang="ru-RU" sz="2400" dirty="0" err="1">
                <a:ea typeface="Calibri"/>
              </a:rPr>
              <a:t>Бібліі</a:t>
            </a:r>
            <a:r>
              <a:rPr lang="ru-RU" sz="2400" dirty="0">
                <a:ea typeface="Calibri"/>
              </a:rPr>
              <a:t>» Скарыны каля 100 </a:t>
            </a:r>
            <a:r>
              <a:rPr lang="ru-RU" sz="2400" dirty="0" err="1">
                <a:ea typeface="Calibri"/>
              </a:rPr>
              <a:t>адбіткаў</a:t>
            </a:r>
            <a:r>
              <a:rPr lang="ru-RU" sz="2400" dirty="0">
                <a:ea typeface="Calibri"/>
              </a:rPr>
              <a:t> </a:t>
            </a:r>
            <a:r>
              <a:rPr lang="ru-RU" sz="2400" dirty="0" err="1">
                <a:ea typeface="Calibri"/>
              </a:rPr>
              <a:t>ініцыялаў</a:t>
            </a:r>
            <a:r>
              <a:rPr lang="ru-RU" sz="2400" dirty="0">
                <a:ea typeface="Calibri"/>
              </a:rPr>
              <a:t>, </a:t>
            </a:r>
            <a:r>
              <a:rPr lang="ru-RU" sz="2400" dirty="0" err="1">
                <a:ea typeface="Calibri"/>
              </a:rPr>
              <a:t>якія</a:t>
            </a:r>
            <a:r>
              <a:rPr lang="ru-RU" sz="2400" dirty="0">
                <a:ea typeface="Calibri"/>
              </a:rPr>
              <a:t> </a:t>
            </a:r>
            <a:r>
              <a:rPr lang="ru-RU" sz="2400" dirty="0" err="1" smtClean="0">
                <a:ea typeface="Calibri"/>
              </a:rPr>
              <a:t>закампанаваныя</a:t>
            </a:r>
            <a:r>
              <a:rPr lang="ru-RU" sz="2400" dirty="0" smtClean="0">
                <a:ea typeface="Calibri"/>
              </a:rPr>
              <a:t> </a:t>
            </a:r>
            <a:r>
              <a:rPr lang="ru-RU" sz="2400" dirty="0">
                <a:ea typeface="Calibri"/>
              </a:rPr>
              <a:t>ў </a:t>
            </a:r>
            <a:r>
              <a:rPr lang="ru-RU" sz="2400" dirty="0" err="1" smtClean="0">
                <a:ea typeface="Calibri"/>
              </a:rPr>
              <a:t>прамавугольнікі</a:t>
            </a:r>
            <a:r>
              <a:rPr lang="ru-RU" sz="2400" dirty="0" smtClean="0">
                <a:ea typeface="Calibri"/>
              </a:rPr>
              <a:t>, </a:t>
            </a:r>
            <a:r>
              <a:rPr lang="ru-RU" sz="2400" dirty="0" err="1" smtClean="0">
                <a:ea typeface="Calibri"/>
              </a:rPr>
              <a:t>упрыгожаныя</a:t>
            </a:r>
            <a:r>
              <a:rPr lang="ru-RU" sz="2400" dirty="0" smtClean="0">
                <a:ea typeface="Calibri"/>
              </a:rPr>
              <a:t> </a:t>
            </a:r>
            <a:r>
              <a:rPr lang="ru-RU" sz="2400" dirty="0" err="1">
                <a:ea typeface="Calibri"/>
              </a:rPr>
              <a:t>малюнкамі</a:t>
            </a:r>
            <a:r>
              <a:rPr lang="ru-RU" sz="2400" dirty="0">
                <a:ea typeface="Calibri"/>
              </a:rPr>
              <a:t> </a:t>
            </a:r>
            <a:r>
              <a:rPr lang="ru-RU" sz="2400" dirty="0" err="1">
                <a:ea typeface="Calibri"/>
              </a:rPr>
              <a:t>кветак</a:t>
            </a:r>
            <a:r>
              <a:rPr lang="ru-RU" sz="2400" dirty="0">
                <a:ea typeface="Calibri"/>
              </a:rPr>
              <a:t>, </a:t>
            </a:r>
            <a:r>
              <a:rPr lang="ru-RU" sz="2400" dirty="0" err="1">
                <a:ea typeface="Calibri"/>
              </a:rPr>
              <a:t>пладоў</a:t>
            </a:r>
            <a:r>
              <a:rPr lang="ru-RU" sz="2400" dirty="0">
                <a:ea typeface="Calibri"/>
              </a:rPr>
              <a:t>, </a:t>
            </a:r>
            <a:r>
              <a:rPr lang="ru-RU" sz="2400" dirty="0" err="1">
                <a:ea typeface="Calibri"/>
              </a:rPr>
              <a:t>ягад</a:t>
            </a:r>
            <a:r>
              <a:rPr lang="ru-RU" sz="2400" dirty="0">
                <a:ea typeface="Calibri"/>
              </a:rPr>
              <a:t>, </a:t>
            </a:r>
            <a:r>
              <a:rPr lang="ru-RU" sz="2400" dirty="0" err="1">
                <a:ea typeface="Calibri"/>
              </a:rPr>
              <a:t>звяроў</a:t>
            </a:r>
            <a:r>
              <a:rPr lang="ru-RU" sz="2400" dirty="0">
                <a:ea typeface="Calibri"/>
              </a:rPr>
              <a:t>, </a:t>
            </a:r>
            <a:r>
              <a:rPr lang="ru-RU" sz="2400" dirty="0" err="1" smtClean="0">
                <a:ea typeface="Calibri"/>
              </a:rPr>
              <a:t>пуці</a:t>
            </a:r>
            <a:r>
              <a:rPr lang="ru-RU" sz="2400" dirty="0" smtClean="0">
                <a:ea typeface="Calibri"/>
              </a:rPr>
              <a:t>, </a:t>
            </a:r>
            <a:r>
              <a:rPr lang="ru-RU" sz="2400" dirty="0" err="1">
                <a:ea typeface="Calibri"/>
              </a:rPr>
              <a:t>чалавечыя</a:t>
            </a:r>
            <a:r>
              <a:rPr lang="ru-RU" sz="2400" dirty="0">
                <a:ea typeface="Calibri"/>
              </a:rPr>
              <a:t> </a:t>
            </a:r>
            <a:r>
              <a:rPr lang="ru-RU" sz="2400" dirty="0" err="1">
                <a:ea typeface="Calibri"/>
              </a:rPr>
              <a:t>фігуры</a:t>
            </a:r>
            <a:r>
              <a:rPr lang="ru-RU" sz="2400" dirty="0">
                <a:ea typeface="Calibri"/>
              </a:rPr>
              <a:t> і </a:t>
            </a:r>
            <a:r>
              <a:rPr lang="ru-RU" sz="2400" dirty="0" err="1">
                <a:ea typeface="Calibri"/>
              </a:rPr>
              <a:t>інш</a:t>
            </a:r>
            <a:r>
              <a:rPr lang="ru-RU" sz="2400" dirty="0">
                <a:ea typeface="Calibri"/>
              </a:rPr>
              <a:t>. У </a:t>
            </a:r>
            <a:r>
              <a:rPr lang="ru-RU" sz="2400" dirty="0" err="1">
                <a:ea typeface="Calibri"/>
              </a:rPr>
              <a:t>пражскіх</a:t>
            </a:r>
            <a:r>
              <a:rPr lang="ru-RU" sz="2400" dirty="0">
                <a:ea typeface="Calibri"/>
              </a:rPr>
              <a:t> </a:t>
            </a:r>
            <a:r>
              <a:rPr lang="ru-RU" sz="2400" dirty="0" err="1">
                <a:ea typeface="Calibri"/>
              </a:rPr>
              <a:t>выданнях</a:t>
            </a:r>
            <a:r>
              <a:rPr lang="ru-RU" sz="2400" dirty="0">
                <a:ea typeface="Calibri"/>
              </a:rPr>
              <a:t> </a:t>
            </a:r>
            <a:r>
              <a:rPr lang="ru-RU" sz="2400" dirty="0" err="1">
                <a:ea typeface="Calibri"/>
              </a:rPr>
              <a:t>ініцыялы</a:t>
            </a:r>
            <a:r>
              <a:rPr lang="ru-RU" sz="2400" dirty="0">
                <a:ea typeface="Calibri"/>
              </a:rPr>
              <a:t> </a:t>
            </a:r>
            <a:r>
              <a:rPr lang="ru-RU" sz="2400" dirty="0" err="1">
                <a:ea typeface="Calibri"/>
              </a:rPr>
              <a:t>сустракаюцца</a:t>
            </a:r>
            <a:r>
              <a:rPr lang="ru-RU" sz="2400" dirty="0">
                <a:ea typeface="Calibri"/>
              </a:rPr>
              <a:t> </a:t>
            </a:r>
            <a:r>
              <a:rPr lang="ru-RU" sz="2400" dirty="0" smtClean="0">
                <a:ea typeface="Calibri"/>
              </a:rPr>
              <a:t>каля </a:t>
            </a:r>
            <a:r>
              <a:rPr lang="ru-RU" sz="2400" dirty="0">
                <a:ea typeface="Calibri"/>
              </a:rPr>
              <a:t>1000 </a:t>
            </a:r>
            <a:r>
              <a:rPr lang="ru-RU" sz="2400" dirty="0" err="1">
                <a:ea typeface="Calibri"/>
              </a:rPr>
              <a:t>разоў</a:t>
            </a:r>
            <a:r>
              <a:rPr lang="ru-RU" sz="2400" dirty="0">
                <a:ea typeface="Calibri"/>
              </a:rPr>
              <a:t>. </a:t>
            </a:r>
            <a:r>
              <a:rPr lang="ru-RU" sz="2400" dirty="0" err="1">
                <a:ea typeface="Calibri"/>
              </a:rPr>
              <a:t>Большасць</a:t>
            </a:r>
            <a:r>
              <a:rPr lang="ru-RU" sz="2400" dirty="0">
                <a:ea typeface="Calibri"/>
              </a:rPr>
              <a:t> </a:t>
            </a:r>
            <a:r>
              <a:rPr lang="ru-RU" sz="2400" dirty="0" err="1">
                <a:ea typeface="Calibri"/>
              </a:rPr>
              <a:t>іх</a:t>
            </a:r>
            <a:r>
              <a:rPr lang="ru-RU" sz="2400" dirty="0">
                <a:ea typeface="Calibri"/>
              </a:rPr>
              <a:t> мае </a:t>
            </a:r>
            <a:r>
              <a:rPr lang="ru-RU" sz="2400" dirty="0" err="1">
                <a:ea typeface="Calibri"/>
              </a:rPr>
              <a:t>памер</a:t>
            </a:r>
            <a:r>
              <a:rPr lang="ru-RU" sz="2400" dirty="0">
                <a:ea typeface="Calibri"/>
              </a:rPr>
              <a:t> </a:t>
            </a:r>
            <a:r>
              <a:rPr lang="ru-RU" sz="2400" dirty="0" smtClean="0">
                <a:ea typeface="Calibri"/>
              </a:rPr>
              <a:t>20х20, 20х25 </a:t>
            </a:r>
            <a:r>
              <a:rPr lang="ru-RU" sz="2400" dirty="0">
                <a:ea typeface="Calibri"/>
              </a:rPr>
              <a:t>мм, </a:t>
            </a:r>
            <a:r>
              <a:rPr lang="ru-RU" sz="2400" dirty="0" err="1">
                <a:ea typeface="Calibri"/>
              </a:rPr>
              <a:t>сустракаюцца</a:t>
            </a:r>
            <a:r>
              <a:rPr lang="ru-RU" sz="2400" dirty="0">
                <a:ea typeface="Calibri"/>
              </a:rPr>
              <a:t> </a:t>
            </a:r>
            <a:r>
              <a:rPr lang="ru-RU" sz="2400" dirty="0" err="1">
                <a:ea typeface="Calibri"/>
              </a:rPr>
              <a:t>літары</a:t>
            </a:r>
            <a:r>
              <a:rPr lang="ru-RU" sz="2400" dirty="0">
                <a:ea typeface="Calibri"/>
              </a:rPr>
              <a:t> 20х35 мм</a:t>
            </a:r>
            <a:r>
              <a:rPr lang="ru-RU" sz="2400" dirty="0" smtClean="0">
                <a:ea typeface="Calibri"/>
              </a:rPr>
              <a:t>.</a:t>
            </a:r>
            <a:endParaRPr lang="ru-RU" sz="2400" dirty="0"/>
          </a:p>
        </p:txBody>
      </p:sp>
      <p:pic>
        <p:nvPicPr>
          <p:cNvPr id="35842" name="Picture 2" descr="D:\майкевич ю\проекты\скорина\гравюры\Image-27.jpg"/>
          <p:cNvPicPr>
            <a:picLocks noChangeAspect="1" noChangeArrowheads="1"/>
          </p:cNvPicPr>
          <p:nvPr/>
        </p:nvPicPr>
        <p:blipFill rotWithShape="1">
          <a:blip r:embed="rId2">
            <a:extLst>
              <a:ext uri="{28A0092B-C50C-407E-A947-70E740481C1C}">
                <a14:useLocalDpi xmlns="" xmlns:a14="http://schemas.microsoft.com/office/drawing/2010/main" val="0"/>
              </a:ext>
            </a:extLst>
          </a:blip>
          <a:srcRect l="2414" t="2115" r="2633" b="2190"/>
          <a:stretch/>
        </p:blipFill>
        <p:spPr bwMode="auto">
          <a:xfrm>
            <a:off x="4860032" y="383458"/>
            <a:ext cx="4144298" cy="5560142"/>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46873694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746" y="116632"/>
            <a:ext cx="5436096" cy="6741368"/>
          </a:xfrm>
        </p:spPr>
        <p:txBody>
          <a:bodyPr>
            <a:normAutofit fontScale="92500" lnSpcReduction="20000"/>
          </a:bodyPr>
          <a:lstStyle/>
          <a:p>
            <a:r>
              <a:rPr lang="ru-RU" dirty="0" err="1" smtClean="0">
                <a:ea typeface="Calibri"/>
              </a:rPr>
              <a:t>Сустракаюцца</a:t>
            </a:r>
            <a:r>
              <a:rPr lang="ru-RU" dirty="0" smtClean="0">
                <a:ea typeface="Calibri"/>
              </a:rPr>
              <a:t> </a:t>
            </a:r>
            <a:r>
              <a:rPr lang="ru-RU" dirty="0" err="1">
                <a:ea typeface="Calibri"/>
              </a:rPr>
              <a:t>характэрныя</a:t>
            </a:r>
            <a:r>
              <a:rPr lang="ru-RU" dirty="0">
                <a:ea typeface="Calibri"/>
              </a:rPr>
              <a:t> для </a:t>
            </a:r>
            <a:r>
              <a:rPr lang="ru-RU" dirty="0" err="1">
                <a:ea typeface="Calibri"/>
              </a:rPr>
              <a:t>Беларусі</a:t>
            </a:r>
            <a:r>
              <a:rPr lang="ru-RU" dirty="0">
                <a:ea typeface="Calibri"/>
              </a:rPr>
              <a:t> </a:t>
            </a:r>
            <a:r>
              <a:rPr lang="ru-RU" dirty="0" err="1">
                <a:ea typeface="Calibri"/>
              </a:rPr>
              <a:t>васількі</a:t>
            </a:r>
            <a:r>
              <a:rPr lang="ru-RU" dirty="0">
                <a:ea typeface="Calibri"/>
              </a:rPr>
              <a:t>, </a:t>
            </a:r>
            <a:r>
              <a:rPr lang="ru-RU" dirty="0" err="1">
                <a:ea typeface="Calibri"/>
              </a:rPr>
              <a:t>канюшына</a:t>
            </a:r>
            <a:r>
              <a:rPr lang="ru-RU" dirty="0" smtClean="0">
                <a:ea typeface="Calibri"/>
              </a:rPr>
              <a:t>. </a:t>
            </a:r>
            <a:r>
              <a:rPr lang="ru-RU" dirty="0" err="1" smtClean="0">
                <a:ea typeface="Calibri"/>
              </a:rPr>
              <a:t>Вельмі</a:t>
            </a:r>
            <a:r>
              <a:rPr lang="ru-RU" dirty="0" smtClean="0">
                <a:ea typeface="Calibri"/>
              </a:rPr>
              <a:t> </a:t>
            </a:r>
            <a:r>
              <a:rPr lang="ru-RU" dirty="0" err="1" smtClean="0">
                <a:ea typeface="Calibri"/>
              </a:rPr>
              <a:t>цікава</a:t>
            </a:r>
            <a:r>
              <a:rPr lang="ru-RU" dirty="0" smtClean="0">
                <a:ea typeface="Calibri"/>
              </a:rPr>
              <a:t> </a:t>
            </a:r>
            <a:r>
              <a:rPr lang="ru-RU" dirty="0" err="1" smtClean="0">
                <a:ea typeface="Calibri"/>
              </a:rPr>
              <a:t>прасачыць</a:t>
            </a:r>
            <a:r>
              <a:rPr lang="ru-RU" dirty="0" smtClean="0">
                <a:ea typeface="Calibri"/>
              </a:rPr>
              <a:t>, як </a:t>
            </a:r>
            <a:r>
              <a:rPr lang="ru-RU" dirty="0" err="1" smtClean="0">
                <a:ea typeface="Calibri"/>
              </a:rPr>
              <a:t>выяўляюцца</a:t>
            </a:r>
            <a:r>
              <a:rPr lang="ru-RU" dirty="0" smtClean="0">
                <a:ea typeface="Calibri"/>
              </a:rPr>
              <a:t> </a:t>
            </a:r>
            <a:r>
              <a:rPr lang="ru-RU" dirty="0" err="1" smtClean="0">
                <a:ea typeface="Calibri"/>
              </a:rPr>
              <a:t>педагагічныя</a:t>
            </a:r>
            <a:r>
              <a:rPr lang="ru-RU" dirty="0" smtClean="0">
                <a:ea typeface="Calibri"/>
              </a:rPr>
              <a:t> </a:t>
            </a:r>
            <a:r>
              <a:rPr lang="ru-RU" dirty="0" err="1" smtClean="0">
                <a:ea typeface="Calibri"/>
              </a:rPr>
              <a:t>здольнасці</a:t>
            </a:r>
            <a:r>
              <a:rPr lang="ru-RU" dirty="0" smtClean="0">
                <a:ea typeface="Calibri"/>
              </a:rPr>
              <a:t> Скарыны. </a:t>
            </a:r>
            <a:r>
              <a:rPr lang="ru-RU" dirty="0" err="1" smtClean="0">
                <a:ea typeface="Calibri"/>
              </a:rPr>
              <a:t>Ён</a:t>
            </a:r>
            <a:r>
              <a:rPr lang="ru-RU" dirty="0" smtClean="0">
                <a:ea typeface="Calibri"/>
              </a:rPr>
              <a:t> </a:t>
            </a:r>
            <a:r>
              <a:rPr lang="ru-RU" dirty="0" err="1" smtClean="0">
                <a:ea typeface="Calibri"/>
              </a:rPr>
              <a:t>заўсёды</a:t>
            </a:r>
            <a:r>
              <a:rPr lang="ru-RU" dirty="0" smtClean="0">
                <a:ea typeface="Calibri"/>
              </a:rPr>
              <a:t> </a:t>
            </a:r>
            <a:r>
              <a:rPr lang="ru-RU" dirty="0" err="1" smtClean="0">
                <a:ea typeface="Calibri"/>
              </a:rPr>
              <a:t>шукаў</a:t>
            </a:r>
            <a:r>
              <a:rPr lang="ru-RU" dirty="0" smtClean="0">
                <a:ea typeface="Calibri"/>
              </a:rPr>
              <a:t> новыя </a:t>
            </a:r>
            <a:r>
              <a:rPr lang="ru-RU" dirty="0" err="1" smtClean="0">
                <a:ea typeface="Calibri"/>
              </a:rPr>
              <a:t>дапаможныя</a:t>
            </a:r>
            <a:r>
              <a:rPr lang="ru-RU" dirty="0" smtClean="0">
                <a:ea typeface="Calibri"/>
              </a:rPr>
              <a:t> </a:t>
            </a:r>
            <a:r>
              <a:rPr lang="ru-RU" dirty="0" err="1" smtClean="0">
                <a:ea typeface="Calibri"/>
              </a:rPr>
              <a:t>сродкі</a:t>
            </a:r>
            <a:r>
              <a:rPr lang="ru-RU" dirty="0" smtClean="0">
                <a:ea typeface="Calibri"/>
              </a:rPr>
              <a:t> для </a:t>
            </a:r>
            <a:r>
              <a:rPr lang="ru-RU" dirty="0" err="1" smtClean="0">
                <a:ea typeface="Calibri"/>
              </a:rPr>
              <a:t>хутчэйшага</a:t>
            </a:r>
            <a:r>
              <a:rPr lang="ru-RU" dirty="0" smtClean="0">
                <a:ea typeface="Calibri"/>
              </a:rPr>
              <a:t> </a:t>
            </a:r>
            <a:r>
              <a:rPr lang="ru-RU" dirty="0" err="1" smtClean="0">
                <a:ea typeface="Calibri"/>
              </a:rPr>
              <a:t>запамінання</a:t>
            </a:r>
            <a:r>
              <a:rPr lang="ru-RU" dirty="0" smtClean="0">
                <a:ea typeface="Calibri"/>
              </a:rPr>
              <a:t> </a:t>
            </a:r>
            <a:r>
              <a:rPr lang="ru-RU" dirty="0" err="1" smtClean="0">
                <a:ea typeface="Calibri"/>
              </a:rPr>
              <a:t>літар</a:t>
            </a:r>
            <a:r>
              <a:rPr lang="ru-RU" dirty="0" smtClean="0">
                <a:ea typeface="Calibri"/>
              </a:rPr>
              <a:t> </a:t>
            </a:r>
            <a:r>
              <a:rPr lang="ru-RU" dirty="0" err="1" smtClean="0">
                <a:ea typeface="Calibri"/>
              </a:rPr>
              <a:t>алфавіта</a:t>
            </a:r>
            <a:r>
              <a:rPr lang="ru-RU" dirty="0" smtClean="0">
                <a:ea typeface="Calibri"/>
              </a:rPr>
              <a:t>. </a:t>
            </a:r>
            <a:r>
              <a:rPr lang="ru-RU" dirty="0" err="1" smtClean="0">
                <a:ea typeface="Calibri"/>
              </a:rPr>
              <a:t>Упершыню</a:t>
            </a:r>
            <a:r>
              <a:rPr lang="ru-RU" dirty="0" smtClean="0">
                <a:ea typeface="Calibri"/>
              </a:rPr>
              <a:t> ў </a:t>
            </a:r>
            <a:r>
              <a:rPr lang="ru-RU" dirty="0" err="1" smtClean="0">
                <a:ea typeface="Calibri"/>
              </a:rPr>
              <a:t>Еўропе</a:t>
            </a:r>
            <a:r>
              <a:rPr lang="ru-RU" dirty="0" smtClean="0">
                <a:ea typeface="Calibri"/>
              </a:rPr>
              <a:t> </a:t>
            </a:r>
            <a:r>
              <a:rPr lang="ru-RU" dirty="0" err="1" smtClean="0">
                <a:ea typeface="Calibri"/>
              </a:rPr>
              <a:t>беларускі</a:t>
            </a:r>
            <a:r>
              <a:rPr lang="ru-RU" dirty="0" smtClean="0">
                <a:ea typeface="Calibri"/>
              </a:rPr>
              <a:t> </a:t>
            </a:r>
            <a:r>
              <a:rPr lang="ru-RU" dirty="0" err="1" smtClean="0">
                <a:ea typeface="Calibri"/>
              </a:rPr>
              <a:t>асветнік</a:t>
            </a:r>
            <a:r>
              <a:rPr lang="ru-RU" dirty="0" smtClean="0">
                <a:ea typeface="Calibri"/>
              </a:rPr>
              <a:t> </a:t>
            </a:r>
            <a:r>
              <a:rPr lang="ru-RU" dirty="0" err="1" smtClean="0">
                <a:ea typeface="Calibri"/>
              </a:rPr>
              <a:t>ілюструе</a:t>
            </a:r>
            <a:r>
              <a:rPr lang="ru-RU" dirty="0" smtClean="0">
                <a:ea typeface="Calibri"/>
              </a:rPr>
              <a:t> </a:t>
            </a:r>
            <a:r>
              <a:rPr lang="ru-RU" dirty="0" err="1" smtClean="0">
                <a:ea typeface="Calibri"/>
              </a:rPr>
              <a:t>загалоўныя</a:t>
            </a:r>
            <a:r>
              <a:rPr lang="ru-RU" dirty="0" smtClean="0">
                <a:ea typeface="Calibri"/>
              </a:rPr>
              <a:t> </a:t>
            </a:r>
            <a:r>
              <a:rPr lang="ru-RU" dirty="0" err="1" smtClean="0">
                <a:ea typeface="Calibri"/>
              </a:rPr>
              <a:t>літары</a:t>
            </a:r>
            <a:r>
              <a:rPr lang="ru-RU" dirty="0" smtClean="0">
                <a:ea typeface="Calibri"/>
              </a:rPr>
              <a:t> </a:t>
            </a:r>
            <a:r>
              <a:rPr lang="ru-RU" dirty="0" err="1" smtClean="0">
                <a:ea typeface="Calibri"/>
              </a:rPr>
              <a:t>малюнкамі</a:t>
            </a:r>
            <a:r>
              <a:rPr lang="ru-RU" dirty="0" smtClean="0">
                <a:ea typeface="Calibri"/>
              </a:rPr>
              <a:t> </a:t>
            </a:r>
            <a:r>
              <a:rPr lang="ru-RU" dirty="0" err="1" smtClean="0">
                <a:ea typeface="Calibri"/>
              </a:rPr>
              <a:t>жывёл</a:t>
            </a:r>
            <a:r>
              <a:rPr lang="ru-RU" dirty="0" smtClean="0">
                <a:ea typeface="Calibri"/>
              </a:rPr>
              <a:t>, </a:t>
            </a:r>
            <a:r>
              <a:rPr lang="ru-RU" dirty="0" err="1" smtClean="0">
                <a:ea typeface="Calibri"/>
              </a:rPr>
              <a:t>раслін</a:t>
            </a:r>
            <a:r>
              <a:rPr lang="ru-RU" dirty="0" smtClean="0">
                <a:ea typeface="Calibri"/>
              </a:rPr>
              <a:t>, </a:t>
            </a:r>
            <a:r>
              <a:rPr lang="ru-RU" dirty="0" err="1" smtClean="0">
                <a:ea typeface="Calibri"/>
              </a:rPr>
              <a:t>шырока</a:t>
            </a:r>
            <a:r>
              <a:rPr lang="ru-RU" dirty="0" smtClean="0">
                <a:ea typeface="Calibri"/>
              </a:rPr>
              <a:t> </a:t>
            </a:r>
            <a:r>
              <a:rPr lang="ru-RU" dirty="0" err="1" smtClean="0">
                <a:ea typeface="Calibri"/>
              </a:rPr>
              <a:t>вядомымі</a:t>
            </a:r>
            <a:r>
              <a:rPr lang="ru-RU" dirty="0" smtClean="0">
                <a:ea typeface="Calibri"/>
              </a:rPr>
              <a:t> ў </a:t>
            </a:r>
            <a:r>
              <a:rPr lang="ru-RU" dirty="0" err="1" smtClean="0">
                <a:ea typeface="Calibri"/>
              </a:rPr>
              <a:t>народзе</a:t>
            </a:r>
            <a:r>
              <a:rPr lang="ru-RU" dirty="0" smtClean="0">
                <a:ea typeface="Calibri"/>
              </a:rPr>
              <a:t> </a:t>
            </a:r>
            <a:r>
              <a:rPr lang="ru-RU" dirty="0" err="1" smtClean="0">
                <a:ea typeface="Calibri"/>
              </a:rPr>
              <a:t>з’явамі</a:t>
            </a:r>
            <a:r>
              <a:rPr lang="ru-RU" dirty="0" smtClean="0">
                <a:ea typeface="Calibri"/>
              </a:rPr>
              <a:t> </a:t>
            </a:r>
            <a:r>
              <a:rPr lang="ru-RU" dirty="0" err="1" smtClean="0">
                <a:ea typeface="Calibri"/>
              </a:rPr>
              <a:t>альбо</a:t>
            </a:r>
            <a:r>
              <a:rPr lang="ru-RU" dirty="0" smtClean="0">
                <a:ea typeface="Calibri"/>
              </a:rPr>
              <a:t> </a:t>
            </a:r>
            <a:r>
              <a:rPr lang="ru-RU" dirty="0" err="1" smtClean="0">
                <a:ea typeface="Calibri"/>
              </a:rPr>
              <a:t>дзеяннямі</a:t>
            </a:r>
            <a:r>
              <a:rPr lang="ru-RU" dirty="0" smtClean="0">
                <a:ea typeface="Calibri"/>
              </a:rPr>
              <a:t>. Так, </a:t>
            </a:r>
            <a:r>
              <a:rPr lang="ru-RU" dirty="0" err="1" smtClean="0">
                <a:ea typeface="Calibri"/>
              </a:rPr>
              <a:t>напрыклад</a:t>
            </a:r>
            <a:r>
              <a:rPr lang="ru-RU" dirty="0" smtClean="0">
                <a:ea typeface="Calibri"/>
              </a:rPr>
              <a:t>, </a:t>
            </a:r>
            <a:r>
              <a:rPr lang="ru-RU" b="1" dirty="0" err="1" smtClean="0">
                <a:solidFill>
                  <a:schemeClr val="accent1"/>
                </a:solidFill>
                <a:ea typeface="Calibri"/>
              </a:rPr>
              <a:t>літара</a:t>
            </a:r>
            <a:r>
              <a:rPr lang="ru-RU" b="1" dirty="0" smtClean="0">
                <a:solidFill>
                  <a:schemeClr val="accent1"/>
                </a:solidFill>
                <a:ea typeface="Calibri"/>
              </a:rPr>
              <a:t> «К» </a:t>
            </a:r>
            <a:r>
              <a:rPr lang="ru-RU" dirty="0" err="1" smtClean="0">
                <a:ea typeface="Calibri"/>
              </a:rPr>
              <a:t>ілюстравана</a:t>
            </a:r>
            <a:r>
              <a:rPr lang="ru-RU" dirty="0" smtClean="0">
                <a:ea typeface="Calibri"/>
              </a:rPr>
              <a:t> </a:t>
            </a:r>
            <a:r>
              <a:rPr lang="ru-RU" dirty="0" err="1" smtClean="0">
                <a:ea typeface="Calibri"/>
              </a:rPr>
              <a:t>казлянятамі</a:t>
            </a:r>
            <a:r>
              <a:rPr lang="ru-RU" dirty="0" smtClean="0">
                <a:ea typeface="Calibri"/>
              </a:rPr>
              <a:t>, </a:t>
            </a:r>
            <a:r>
              <a:rPr lang="ru-RU" b="1" dirty="0" smtClean="0">
                <a:solidFill>
                  <a:schemeClr val="accent1"/>
                </a:solidFill>
                <a:ea typeface="Calibri"/>
              </a:rPr>
              <a:t>«Р»</a:t>
            </a:r>
            <a:r>
              <a:rPr lang="ru-RU" dirty="0" smtClean="0">
                <a:ea typeface="Calibri"/>
              </a:rPr>
              <a:t> </a:t>
            </a:r>
            <a:r>
              <a:rPr lang="ru-RU" dirty="0" err="1" smtClean="0">
                <a:ea typeface="Calibri"/>
              </a:rPr>
              <a:t>тлумачыцца</a:t>
            </a:r>
            <a:r>
              <a:rPr lang="ru-RU" dirty="0" smtClean="0">
                <a:ea typeface="Calibri"/>
              </a:rPr>
              <a:t> </a:t>
            </a:r>
            <a:r>
              <a:rPr lang="ru-RU" dirty="0" err="1" smtClean="0">
                <a:ea typeface="Calibri"/>
              </a:rPr>
              <a:t>царкоўнаславянскім</a:t>
            </a:r>
            <a:r>
              <a:rPr lang="ru-RU" dirty="0" smtClean="0">
                <a:ea typeface="Calibri"/>
              </a:rPr>
              <a:t> словам «раздор». На </a:t>
            </a:r>
            <a:r>
              <a:rPr lang="ru-RU" dirty="0" err="1" smtClean="0">
                <a:ea typeface="Calibri"/>
              </a:rPr>
              <a:t>малюнку</a:t>
            </a:r>
            <a:r>
              <a:rPr lang="ru-RU" dirty="0" smtClean="0">
                <a:ea typeface="Calibri"/>
              </a:rPr>
              <a:t> </a:t>
            </a:r>
            <a:r>
              <a:rPr lang="ru-RU" dirty="0" err="1" smtClean="0">
                <a:ea typeface="Calibri"/>
              </a:rPr>
              <a:t>паказана</a:t>
            </a:r>
            <a:r>
              <a:rPr lang="ru-RU" dirty="0" smtClean="0">
                <a:ea typeface="Calibri"/>
              </a:rPr>
              <a:t>, як </a:t>
            </a:r>
            <a:r>
              <a:rPr lang="ru-RU" dirty="0" err="1" smtClean="0">
                <a:ea typeface="Calibri"/>
              </a:rPr>
              <a:t>б’юцца</a:t>
            </a:r>
            <a:r>
              <a:rPr lang="ru-RU" dirty="0" smtClean="0">
                <a:ea typeface="Calibri"/>
              </a:rPr>
              <a:t> </a:t>
            </a:r>
            <a:r>
              <a:rPr lang="ru-RU" dirty="0" err="1" smtClean="0">
                <a:ea typeface="Calibri"/>
              </a:rPr>
              <a:t>коршак</a:t>
            </a:r>
            <a:r>
              <a:rPr lang="ru-RU" dirty="0" smtClean="0">
                <a:ea typeface="Calibri"/>
              </a:rPr>
              <a:t> з </a:t>
            </a:r>
            <a:r>
              <a:rPr lang="ru-RU" dirty="0" err="1" smtClean="0">
                <a:ea typeface="Calibri"/>
              </a:rPr>
              <a:t>савою</a:t>
            </a:r>
            <a:r>
              <a:rPr lang="ru-RU" dirty="0" smtClean="0">
                <a:ea typeface="Calibri"/>
              </a:rPr>
              <a:t>. З </a:t>
            </a:r>
            <a:r>
              <a:rPr lang="ru-RU" dirty="0" err="1" smtClean="0">
                <a:ea typeface="Calibri"/>
              </a:rPr>
              <a:t>сярэдзіны</a:t>
            </a:r>
            <a:r>
              <a:rPr lang="ru-RU" dirty="0" smtClean="0">
                <a:ea typeface="Calibri"/>
              </a:rPr>
              <a:t> </a:t>
            </a:r>
            <a:r>
              <a:rPr lang="ru-RU" b="1" dirty="0" err="1" smtClean="0">
                <a:solidFill>
                  <a:schemeClr val="accent1"/>
                </a:solidFill>
                <a:ea typeface="Calibri"/>
              </a:rPr>
              <a:t>літары</a:t>
            </a:r>
            <a:r>
              <a:rPr lang="ru-RU" b="1" dirty="0" smtClean="0">
                <a:solidFill>
                  <a:schemeClr val="accent1"/>
                </a:solidFill>
                <a:ea typeface="Calibri"/>
              </a:rPr>
              <a:t> «С»</a:t>
            </a:r>
            <a:r>
              <a:rPr lang="ru-RU" dirty="0" smtClean="0">
                <a:ea typeface="Calibri"/>
              </a:rPr>
              <a:t> </a:t>
            </a:r>
            <a:r>
              <a:rPr lang="ru-RU" dirty="0" err="1" smtClean="0">
                <a:ea typeface="Calibri"/>
              </a:rPr>
              <a:t>выглядае</a:t>
            </a:r>
            <a:r>
              <a:rPr lang="ru-RU" dirty="0" smtClean="0">
                <a:ea typeface="Calibri"/>
              </a:rPr>
              <a:t> </a:t>
            </a:r>
            <a:r>
              <a:rPr lang="ru-RU" dirty="0" err="1" smtClean="0">
                <a:ea typeface="Calibri"/>
              </a:rPr>
              <a:t>леў</a:t>
            </a:r>
            <a:r>
              <a:rPr lang="ru-RU" dirty="0" smtClean="0">
                <a:ea typeface="Calibri"/>
              </a:rPr>
              <a:t>. Тут, </a:t>
            </a:r>
            <a:r>
              <a:rPr lang="ru-RU" dirty="0" err="1" smtClean="0">
                <a:ea typeface="Calibri"/>
              </a:rPr>
              <a:t>відаць</a:t>
            </a:r>
            <a:r>
              <a:rPr lang="ru-RU" dirty="0" smtClean="0">
                <a:ea typeface="Calibri"/>
              </a:rPr>
              <a:t>, </a:t>
            </a:r>
            <a:r>
              <a:rPr lang="ru-RU" dirty="0" err="1" smtClean="0">
                <a:ea typeface="Calibri"/>
              </a:rPr>
              <a:t>разумеецца</a:t>
            </a:r>
            <a:r>
              <a:rPr lang="ru-RU" dirty="0" smtClean="0">
                <a:ea typeface="Calibri"/>
              </a:rPr>
              <a:t> </a:t>
            </a:r>
            <a:r>
              <a:rPr lang="ru-RU" dirty="0" err="1" smtClean="0">
                <a:ea typeface="Calibri"/>
              </a:rPr>
              <a:t>царкоўнаславянскае</a:t>
            </a:r>
            <a:r>
              <a:rPr lang="ru-RU" dirty="0" smtClean="0">
                <a:ea typeface="Calibri"/>
              </a:rPr>
              <a:t> слова «</a:t>
            </a:r>
            <a:r>
              <a:rPr lang="ru-RU" dirty="0" err="1" smtClean="0">
                <a:ea typeface="Calibri"/>
              </a:rPr>
              <a:t>скимень</a:t>
            </a:r>
            <a:r>
              <a:rPr lang="ru-RU" dirty="0" smtClean="0">
                <a:ea typeface="Calibri"/>
              </a:rPr>
              <a:t>» </a:t>
            </a:r>
            <a:r>
              <a:rPr lang="ru-RU" dirty="0" smtClean="0">
                <a:ea typeface="Calibri"/>
                <a:sym typeface="Symbol"/>
              </a:rPr>
              <a:t></a:t>
            </a:r>
            <a:r>
              <a:rPr lang="ru-RU" dirty="0" smtClean="0">
                <a:ea typeface="Calibri"/>
              </a:rPr>
              <a:t>  </a:t>
            </a:r>
            <a:r>
              <a:rPr lang="ru-RU" dirty="0" err="1" smtClean="0">
                <a:ea typeface="Calibri"/>
              </a:rPr>
              <a:t>леў</a:t>
            </a:r>
            <a:r>
              <a:rPr lang="ru-RU" dirty="0" smtClean="0">
                <a:ea typeface="Calibri"/>
              </a:rPr>
              <a:t> </a:t>
            </a:r>
            <a:r>
              <a:rPr lang="ru-RU" dirty="0" err="1" smtClean="0">
                <a:ea typeface="Calibri"/>
              </a:rPr>
              <a:t>або</a:t>
            </a:r>
            <a:r>
              <a:rPr lang="ru-RU" dirty="0" smtClean="0">
                <a:ea typeface="Calibri"/>
              </a:rPr>
              <a:t> слова «смотреть».</a:t>
            </a:r>
            <a:endParaRPr lang="ru-RU" dirty="0"/>
          </a:p>
        </p:txBody>
      </p:sp>
      <p:pic>
        <p:nvPicPr>
          <p:cNvPr id="36866" name="Picture 2" descr="D:\майкевич ю\проекты\скорина\гравюры\Image-28.jpg"/>
          <p:cNvPicPr>
            <a:picLocks noChangeAspect="1" noChangeArrowheads="1"/>
          </p:cNvPicPr>
          <p:nvPr/>
        </p:nvPicPr>
        <p:blipFill rotWithShape="1">
          <a:blip r:embed="rId2">
            <a:extLst>
              <a:ext uri="{28A0092B-C50C-407E-A947-70E740481C1C}">
                <a14:useLocalDpi xmlns="" xmlns:a14="http://schemas.microsoft.com/office/drawing/2010/main" val="0"/>
              </a:ext>
            </a:extLst>
          </a:blip>
          <a:srcRect l="2084" t="1674" r="2298" b="1780"/>
          <a:stretch/>
        </p:blipFill>
        <p:spPr bwMode="auto">
          <a:xfrm>
            <a:off x="5292080" y="697672"/>
            <a:ext cx="3741698" cy="4896544"/>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46873694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19094" y="0"/>
            <a:ext cx="5455189" cy="6686600"/>
          </a:xfrm>
        </p:spPr>
        <p:txBody>
          <a:bodyPr>
            <a:normAutofit fontScale="85000" lnSpcReduction="10000"/>
          </a:bodyPr>
          <a:lstStyle/>
          <a:p>
            <a:r>
              <a:rPr lang="ru-RU" dirty="0" err="1" smtClean="0">
                <a:ea typeface="Calibri"/>
              </a:rPr>
              <a:t>Каб</a:t>
            </a:r>
            <a:r>
              <a:rPr lang="ru-RU" dirty="0" smtClean="0">
                <a:ea typeface="Calibri"/>
              </a:rPr>
              <a:t> </a:t>
            </a:r>
            <a:r>
              <a:rPr lang="ru-RU" dirty="0" err="1">
                <a:ea typeface="Calibri"/>
              </a:rPr>
              <a:t>літары</a:t>
            </a:r>
            <a:r>
              <a:rPr lang="ru-RU" dirty="0">
                <a:ea typeface="Calibri"/>
              </a:rPr>
              <a:t> </a:t>
            </a:r>
            <a:r>
              <a:rPr lang="ru-RU" dirty="0" err="1" smtClean="0">
                <a:ea typeface="Calibri"/>
              </a:rPr>
              <a:t>запаміналіся</a:t>
            </a:r>
            <a:r>
              <a:rPr lang="ru-RU" dirty="0" smtClean="0">
                <a:ea typeface="Calibri"/>
              </a:rPr>
              <a:t> </a:t>
            </a:r>
            <a:r>
              <a:rPr lang="ru-RU" dirty="0" err="1" smtClean="0">
                <a:ea typeface="Calibri"/>
              </a:rPr>
              <a:t>яшчэ</a:t>
            </a:r>
            <a:r>
              <a:rPr lang="ru-RU" dirty="0" smtClean="0">
                <a:ea typeface="Calibri"/>
              </a:rPr>
              <a:t> </a:t>
            </a:r>
            <a:r>
              <a:rPr lang="ru-RU" dirty="0" err="1" smtClean="0">
                <a:ea typeface="Calibri"/>
              </a:rPr>
              <a:t>лепш</a:t>
            </a:r>
            <a:r>
              <a:rPr lang="ru-RU" dirty="0" smtClean="0">
                <a:ea typeface="Calibri"/>
              </a:rPr>
              <a:t>, </a:t>
            </a:r>
            <a:r>
              <a:rPr lang="ru-RU" dirty="0" err="1" smtClean="0">
                <a:ea typeface="Calibri"/>
              </a:rPr>
              <a:t>Скарына</a:t>
            </a:r>
            <a:r>
              <a:rPr lang="ru-RU" dirty="0" smtClean="0">
                <a:ea typeface="Calibri"/>
              </a:rPr>
              <a:t> </a:t>
            </a:r>
            <a:r>
              <a:rPr lang="ru-RU" dirty="0" err="1" smtClean="0">
                <a:ea typeface="Calibri"/>
              </a:rPr>
              <a:t>растлумачвае</a:t>
            </a:r>
            <a:r>
              <a:rPr lang="ru-RU" dirty="0" smtClean="0">
                <a:ea typeface="Calibri"/>
              </a:rPr>
              <a:t> </a:t>
            </a:r>
            <a:r>
              <a:rPr lang="ru-RU" dirty="0" err="1" smtClean="0">
                <a:ea typeface="Calibri"/>
              </a:rPr>
              <a:t>адну</a:t>
            </a:r>
            <a:r>
              <a:rPr lang="ru-RU" dirty="0" smtClean="0">
                <a:ea typeface="Calibri"/>
              </a:rPr>
              <a:t> і тую ж </a:t>
            </a:r>
            <a:r>
              <a:rPr lang="ru-RU" dirty="0" err="1" smtClean="0">
                <a:ea typeface="Calibri"/>
              </a:rPr>
              <a:t>літару</a:t>
            </a:r>
            <a:r>
              <a:rPr lang="ru-RU" dirty="0" smtClean="0">
                <a:ea typeface="Calibri"/>
              </a:rPr>
              <a:t> </a:t>
            </a:r>
            <a:r>
              <a:rPr lang="ru-RU" dirty="0" err="1" smtClean="0">
                <a:ea typeface="Calibri"/>
              </a:rPr>
              <a:t>рознымі</a:t>
            </a:r>
            <a:r>
              <a:rPr lang="ru-RU" dirty="0" smtClean="0">
                <a:ea typeface="Calibri"/>
              </a:rPr>
              <a:t> </a:t>
            </a:r>
            <a:r>
              <a:rPr lang="ru-RU" dirty="0" err="1" smtClean="0">
                <a:ea typeface="Calibri"/>
              </a:rPr>
              <a:t>малюнкамі</a:t>
            </a:r>
            <a:r>
              <a:rPr lang="ru-RU" dirty="0" smtClean="0">
                <a:ea typeface="Calibri"/>
              </a:rPr>
              <a:t>. </a:t>
            </a:r>
            <a:r>
              <a:rPr lang="ru-RU" b="1" dirty="0" err="1" smtClean="0">
                <a:solidFill>
                  <a:schemeClr val="accent1"/>
                </a:solidFill>
                <a:ea typeface="Calibri"/>
              </a:rPr>
              <a:t>Літару</a:t>
            </a:r>
            <a:r>
              <a:rPr lang="ru-RU" dirty="0" smtClean="0">
                <a:ea typeface="Calibri"/>
              </a:rPr>
              <a:t> </a:t>
            </a:r>
            <a:r>
              <a:rPr lang="ru-RU" b="1" dirty="0" smtClean="0">
                <a:solidFill>
                  <a:schemeClr val="accent1"/>
                </a:solidFill>
                <a:ea typeface="Calibri"/>
              </a:rPr>
              <a:t>«Г»</a:t>
            </a:r>
            <a:r>
              <a:rPr lang="ru-RU" dirty="0" smtClean="0">
                <a:ea typeface="Calibri"/>
              </a:rPr>
              <a:t>, </a:t>
            </a:r>
            <a:r>
              <a:rPr lang="ru-RU" dirty="0" err="1" smtClean="0">
                <a:ea typeface="Calibri"/>
              </a:rPr>
              <a:t>напрыклад</a:t>
            </a:r>
            <a:r>
              <a:rPr lang="ru-RU" dirty="0" smtClean="0">
                <a:ea typeface="Calibri"/>
              </a:rPr>
              <a:t>, </a:t>
            </a:r>
            <a:r>
              <a:rPr lang="ru-RU" dirty="0" err="1" smtClean="0">
                <a:ea typeface="Calibri"/>
              </a:rPr>
              <a:t>ён</a:t>
            </a:r>
            <a:r>
              <a:rPr lang="ru-RU" dirty="0" smtClean="0">
                <a:ea typeface="Calibri"/>
              </a:rPr>
              <a:t> </a:t>
            </a:r>
            <a:r>
              <a:rPr lang="ru-RU" dirty="0" err="1" smtClean="0">
                <a:ea typeface="Calibri"/>
              </a:rPr>
              <a:t>адзін</a:t>
            </a:r>
            <a:r>
              <a:rPr lang="ru-RU" dirty="0" smtClean="0">
                <a:ea typeface="Calibri"/>
              </a:rPr>
              <a:t> раз </a:t>
            </a:r>
            <a:r>
              <a:rPr lang="ru-RU" dirty="0" err="1" smtClean="0">
                <a:ea typeface="Calibri"/>
              </a:rPr>
              <a:t>ілюструе</a:t>
            </a:r>
            <a:r>
              <a:rPr lang="ru-RU" dirty="0" smtClean="0">
                <a:ea typeface="Calibri"/>
              </a:rPr>
              <a:t> «</a:t>
            </a:r>
            <a:r>
              <a:rPr lang="ru-RU" dirty="0" err="1" smtClean="0">
                <a:ea typeface="Calibri"/>
              </a:rPr>
              <a:t>ганзелью</a:t>
            </a:r>
            <a:r>
              <a:rPr lang="ru-RU" dirty="0" smtClean="0">
                <a:ea typeface="Calibri"/>
              </a:rPr>
              <a:t>» </a:t>
            </a:r>
            <a:r>
              <a:rPr lang="ru-RU" dirty="0" smtClean="0">
                <a:ea typeface="Calibri"/>
                <a:sym typeface="Symbol"/>
              </a:rPr>
              <a:t></a:t>
            </a:r>
            <a:r>
              <a:rPr lang="ru-RU" dirty="0" smtClean="0">
                <a:ea typeface="Calibri"/>
              </a:rPr>
              <a:t> </a:t>
            </a:r>
            <a:r>
              <a:rPr lang="ru-RU" dirty="0" err="1" smtClean="0">
                <a:ea typeface="Calibri"/>
              </a:rPr>
              <a:t>аленем</a:t>
            </a:r>
            <a:r>
              <a:rPr lang="ru-RU" dirty="0" smtClean="0">
                <a:ea typeface="Calibri"/>
              </a:rPr>
              <a:t>, </a:t>
            </a:r>
            <a:r>
              <a:rPr lang="ru-RU" dirty="0" err="1" smtClean="0">
                <a:ea typeface="Calibri"/>
              </a:rPr>
              <a:t>другі</a:t>
            </a:r>
            <a:r>
              <a:rPr lang="ru-RU" dirty="0" smtClean="0">
                <a:ea typeface="Calibri"/>
              </a:rPr>
              <a:t> раз – </a:t>
            </a:r>
            <a:r>
              <a:rPr lang="ru-RU" dirty="0" err="1" smtClean="0">
                <a:ea typeface="Calibri"/>
              </a:rPr>
              <a:t>гульнёй</a:t>
            </a:r>
            <a:r>
              <a:rPr lang="ru-RU" dirty="0" smtClean="0">
                <a:ea typeface="Calibri"/>
              </a:rPr>
              <a:t>. На гравюры </a:t>
            </a:r>
            <a:r>
              <a:rPr lang="ru-RU" dirty="0" err="1" smtClean="0">
                <a:ea typeface="Calibri"/>
              </a:rPr>
              <a:t>намаляваны</a:t>
            </a:r>
            <a:r>
              <a:rPr lang="ru-RU" dirty="0" smtClean="0">
                <a:ea typeface="Calibri"/>
              </a:rPr>
              <a:t> </a:t>
            </a:r>
            <a:r>
              <a:rPr lang="ru-RU" dirty="0" err="1" smtClean="0">
                <a:ea typeface="Calibri"/>
              </a:rPr>
              <a:t>дзеці</a:t>
            </a:r>
            <a:r>
              <a:rPr lang="ru-RU" dirty="0" smtClean="0">
                <a:ea typeface="Calibri"/>
              </a:rPr>
              <a:t>, </a:t>
            </a:r>
            <a:r>
              <a:rPr lang="ru-RU" dirty="0" err="1" smtClean="0">
                <a:ea typeface="Calibri"/>
              </a:rPr>
              <a:t>якія</a:t>
            </a:r>
            <a:r>
              <a:rPr lang="ru-RU" dirty="0" smtClean="0">
                <a:ea typeface="Calibri"/>
              </a:rPr>
              <a:t> </a:t>
            </a:r>
            <a:r>
              <a:rPr lang="ru-RU" dirty="0" err="1" smtClean="0">
                <a:ea typeface="Calibri"/>
              </a:rPr>
              <a:t>гуляюць</a:t>
            </a:r>
            <a:r>
              <a:rPr lang="ru-RU" dirty="0" smtClean="0">
                <a:ea typeface="Calibri"/>
              </a:rPr>
              <a:t> у </a:t>
            </a:r>
            <a:r>
              <a:rPr lang="ru-RU" dirty="0" err="1" smtClean="0">
                <a:ea typeface="Calibri"/>
              </a:rPr>
              <a:t>чахарду</a:t>
            </a:r>
            <a:r>
              <a:rPr lang="ru-RU" dirty="0" smtClean="0">
                <a:ea typeface="Calibri"/>
              </a:rPr>
              <a:t>. </a:t>
            </a:r>
            <a:r>
              <a:rPr lang="ru-RU" b="1" dirty="0" err="1" smtClean="0">
                <a:solidFill>
                  <a:schemeClr val="accent1"/>
                </a:solidFill>
                <a:ea typeface="Calibri"/>
              </a:rPr>
              <a:t>Літара</a:t>
            </a:r>
            <a:r>
              <a:rPr lang="ru-RU" dirty="0" smtClean="0">
                <a:ea typeface="Calibri"/>
              </a:rPr>
              <a:t> </a:t>
            </a:r>
            <a:r>
              <a:rPr lang="ru-RU" b="1" dirty="0" smtClean="0">
                <a:solidFill>
                  <a:schemeClr val="accent1"/>
                </a:solidFill>
                <a:ea typeface="Calibri"/>
              </a:rPr>
              <a:t>«В»</a:t>
            </a:r>
            <a:r>
              <a:rPr lang="ru-RU" dirty="0" smtClean="0">
                <a:ea typeface="Calibri"/>
              </a:rPr>
              <a:t> </a:t>
            </a:r>
            <a:r>
              <a:rPr lang="ru-RU" dirty="0" err="1" smtClean="0">
                <a:ea typeface="Calibri"/>
              </a:rPr>
              <a:t>ілюструецца</a:t>
            </a:r>
            <a:r>
              <a:rPr lang="ru-RU" dirty="0" smtClean="0">
                <a:ea typeface="Calibri"/>
              </a:rPr>
              <a:t> </a:t>
            </a:r>
            <a:r>
              <a:rPr lang="ru-RU" dirty="0" err="1" smtClean="0">
                <a:ea typeface="Calibri"/>
              </a:rPr>
              <a:t>вішняй</a:t>
            </a:r>
            <a:r>
              <a:rPr lang="ru-RU" dirty="0" smtClean="0">
                <a:ea typeface="Calibri"/>
              </a:rPr>
              <a:t>, </a:t>
            </a:r>
            <a:r>
              <a:rPr lang="ru-RU" b="1" dirty="0" smtClean="0">
                <a:solidFill>
                  <a:schemeClr val="accent1"/>
                </a:solidFill>
                <a:ea typeface="Calibri"/>
              </a:rPr>
              <a:t>«З»</a:t>
            </a:r>
            <a:r>
              <a:rPr lang="ru-RU" dirty="0" smtClean="0">
                <a:ea typeface="Calibri"/>
              </a:rPr>
              <a:t> </a:t>
            </a:r>
            <a:r>
              <a:rPr lang="ru-RU" dirty="0" smtClean="0">
                <a:ea typeface="Calibri"/>
                <a:sym typeface="Symbol"/>
              </a:rPr>
              <a:t></a:t>
            </a:r>
            <a:r>
              <a:rPr lang="ru-RU" dirty="0" smtClean="0">
                <a:ea typeface="Calibri"/>
              </a:rPr>
              <a:t> </a:t>
            </a:r>
            <a:r>
              <a:rPr lang="ru-RU" dirty="0" err="1" smtClean="0">
                <a:ea typeface="Calibri"/>
              </a:rPr>
              <a:t>зверам</a:t>
            </a:r>
            <a:r>
              <a:rPr lang="ru-RU" dirty="0" smtClean="0">
                <a:ea typeface="Calibri"/>
              </a:rPr>
              <a:t>, </a:t>
            </a:r>
            <a:r>
              <a:rPr lang="ru-RU" b="1" dirty="0" smtClean="0">
                <a:solidFill>
                  <a:schemeClr val="accent1"/>
                </a:solidFill>
                <a:ea typeface="Calibri"/>
              </a:rPr>
              <a:t>«Т»</a:t>
            </a:r>
            <a:r>
              <a:rPr lang="ru-RU" dirty="0" smtClean="0">
                <a:ea typeface="Calibri"/>
              </a:rPr>
              <a:t> </a:t>
            </a:r>
            <a:r>
              <a:rPr lang="ru-RU" dirty="0">
                <a:solidFill>
                  <a:prstClr val="white"/>
                </a:solidFill>
                <a:ea typeface="Calibri"/>
                <a:sym typeface="Symbol"/>
              </a:rPr>
              <a:t></a:t>
            </a:r>
            <a:r>
              <a:rPr lang="ru-RU" dirty="0" smtClean="0">
                <a:ea typeface="Calibri"/>
              </a:rPr>
              <a:t> </a:t>
            </a:r>
            <a:r>
              <a:rPr lang="ru-RU" dirty="0" err="1" smtClean="0">
                <a:ea typeface="Calibri"/>
              </a:rPr>
              <a:t>трубамі</a:t>
            </a:r>
            <a:r>
              <a:rPr lang="ru-RU" dirty="0" smtClean="0">
                <a:ea typeface="Calibri"/>
              </a:rPr>
              <a:t>, а разам з </a:t>
            </a:r>
            <a:r>
              <a:rPr lang="ru-RU" dirty="0" err="1" smtClean="0">
                <a:ea typeface="Calibri"/>
              </a:rPr>
              <a:t>літарай</a:t>
            </a:r>
            <a:r>
              <a:rPr lang="ru-RU" dirty="0" smtClean="0">
                <a:ea typeface="Calibri"/>
              </a:rPr>
              <a:t> </a:t>
            </a:r>
            <a:r>
              <a:rPr lang="ru-RU" b="1" dirty="0" smtClean="0">
                <a:solidFill>
                  <a:schemeClr val="accent1"/>
                </a:solidFill>
                <a:ea typeface="Calibri"/>
              </a:rPr>
              <a:t>«Л»</a:t>
            </a:r>
            <a:r>
              <a:rPr lang="ru-RU" dirty="0" smtClean="0">
                <a:ea typeface="Calibri"/>
              </a:rPr>
              <a:t> </a:t>
            </a:r>
            <a:r>
              <a:rPr lang="ru-RU" dirty="0" err="1" smtClean="0">
                <a:ea typeface="Calibri"/>
              </a:rPr>
              <a:t>намаляваны</a:t>
            </a:r>
            <a:r>
              <a:rPr lang="ru-RU" dirty="0" smtClean="0">
                <a:ea typeface="Calibri"/>
              </a:rPr>
              <a:t> лён. </a:t>
            </a:r>
            <a:r>
              <a:rPr lang="ru-RU" b="1" dirty="0" err="1" smtClean="0">
                <a:solidFill>
                  <a:schemeClr val="accent1"/>
                </a:solidFill>
                <a:ea typeface="Calibri"/>
              </a:rPr>
              <a:t>Літары</a:t>
            </a:r>
            <a:r>
              <a:rPr lang="ru-RU" dirty="0" smtClean="0">
                <a:ea typeface="Calibri"/>
              </a:rPr>
              <a:t> </a:t>
            </a:r>
            <a:r>
              <a:rPr lang="ru-RU" b="1" dirty="0" smtClean="0">
                <a:solidFill>
                  <a:schemeClr val="accent1"/>
                </a:solidFill>
                <a:ea typeface="Calibri"/>
              </a:rPr>
              <a:t>«С»</a:t>
            </a:r>
            <a:r>
              <a:rPr lang="ru-RU" dirty="0" smtClean="0">
                <a:ea typeface="Calibri"/>
              </a:rPr>
              <a:t> </a:t>
            </a:r>
            <a:r>
              <a:rPr lang="ru-RU" dirty="0" err="1" smtClean="0">
                <a:ea typeface="Calibri"/>
              </a:rPr>
              <a:t>адпавядае</a:t>
            </a:r>
            <a:r>
              <a:rPr lang="ru-RU" dirty="0" smtClean="0">
                <a:ea typeface="Calibri"/>
              </a:rPr>
              <a:t> </a:t>
            </a:r>
            <a:r>
              <a:rPr lang="ru-RU" dirty="0" err="1" smtClean="0">
                <a:ea typeface="Calibri"/>
              </a:rPr>
              <a:t>ўяўленне</a:t>
            </a:r>
            <a:r>
              <a:rPr lang="ru-RU" dirty="0" smtClean="0">
                <a:ea typeface="Calibri"/>
              </a:rPr>
              <a:t> «сильный» </a:t>
            </a:r>
            <a:r>
              <a:rPr lang="ru-RU" dirty="0">
                <a:ea typeface="Calibri"/>
                <a:sym typeface="Symbol"/>
              </a:rPr>
              <a:t></a:t>
            </a:r>
            <a:r>
              <a:rPr lang="ru-RU" dirty="0" smtClean="0">
                <a:ea typeface="Calibri"/>
              </a:rPr>
              <a:t> </a:t>
            </a:r>
            <a:r>
              <a:rPr lang="ru-RU" dirty="0" err="1" smtClean="0">
                <a:ea typeface="Calibri"/>
              </a:rPr>
              <a:t>дзіцё</a:t>
            </a:r>
            <a:r>
              <a:rPr lang="ru-RU" dirty="0" smtClean="0">
                <a:ea typeface="Calibri"/>
              </a:rPr>
              <a:t>, </a:t>
            </a:r>
            <a:r>
              <a:rPr lang="ru-RU" dirty="0" err="1" smtClean="0">
                <a:ea typeface="Calibri"/>
              </a:rPr>
              <a:t>якое</a:t>
            </a:r>
            <a:r>
              <a:rPr lang="ru-RU" dirty="0" smtClean="0">
                <a:ea typeface="Calibri"/>
              </a:rPr>
              <a:t> </a:t>
            </a:r>
            <a:r>
              <a:rPr lang="ru-RU" dirty="0" err="1" smtClean="0">
                <a:ea typeface="Calibri"/>
              </a:rPr>
              <a:t>сядзіць</a:t>
            </a:r>
            <a:r>
              <a:rPr lang="ru-RU" dirty="0" smtClean="0">
                <a:ea typeface="Calibri"/>
              </a:rPr>
              <a:t> на </a:t>
            </a:r>
            <a:r>
              <a:rPr lang="ru-RU" dirty="0" err="1" smtClean="0">
                <a:ea typeface="Calibri"/>
              </a:rPr>
              <a:t>спіне</a:t>
            </a:r>
            <a:r>
              <a:rPr lang="ru-RU" dirty="0" smtClean="0">
                <a:ea typeface="Calibri"/>
              </a:rPr>
              <a:t> </a:t>
            </a:r>
            <a:r>
              <a:rPr lang="ru-RU" dirty="0" err="1" smtClean="0">
                <a:ea typeface="Calibri"/>
              </a:rPr>
              <a:t>ільва</a:t>
            </a:r>
            <a:r>
              <a:rPr lang="ru-RU" dirty="0" smtClean="0">
                <a:ea typeface="Calibri"/>
              </a:rPr>
              <a:t>. У </a:t>
            </a:r>
            <a:r>
              <a:rPr lang="ru-RU" dirty="0" err="1" smtClean="0">
                <a:ea typeface="Calibri"/>
              </a:rPr>
              <a:t>адной</a:t>
            </a:r>
            <a:r>
              <a:rPr lang="ru-RU" dirty="0" smtClean="0">
                <a:ea typeface="Calibri"/>
              </a:rPr>
              <a:t> з </a:t>
            </a:r>
            <a:r>
              <a:rPr lang="ru-RU" b="1" dirty="0" err="1" smtClean="0">
                <a:solidFill>
                  <a:schemeClr val="accent1"/>
                </a:solidFill>
                <a:ea typeface="Calibri"/>
              </a:rPr>
              <a:t>літар</a:t>
            </a:r>
            <a:r>
              <a:rPr lang="ru-RU" dirty="0" smtClean="0">
                <a:ea typeface="Calibri"/>
              </a:rPr>
              <a:t> </a:t>
            </a:r>
            <a:r>
              <a:rPr lang="ru-RU" b="1" dirty="0" smtClean="0">
                <a:solidFill>
                  <a:schemeClr val="accent1"/>
                </a:solidFill>
                <a:ea typeface="Calibri"/>
              </a:rPr>
              <a:t>«М»</a:t>
            </a:r>
            <a:r>
              <a:rPr lang="ru-RU" dirty="0" smtClean="0">
                <a:ea typeface="Calibri"/>
              </a:rPr>
              <a:t> </a:t>
            </a:r>
            <a:r>
              <a:rPr lang="ru-RU" dirty="0" err="1" smtClean="0">
                <a:ea typeface="Calibri"/>
              </a:rPr>
              <a:t>змешчаны</a:t>
            </a:r>
            <a:r>
              <a:rPr lang="ru-RU" dirty="0" smtClean="0">
                <a:ea typeface="Calibri"/>
              </a:rPr>
              <a:t> </a:t>
            </a:r>
            <a:r>
              <a:rPr lang="ru-RU" dirty="0" err="1" smtClean="0">
                <a:ea typeface="Calibri"/>
              </a:rPr>
              <a:t>вясковы</a:t>
            </a:r>
            <a:r>
              <a:rPr lang="ru-RU" dirty="0" smtClean="0">
                <a:ea typeface="Calibri"/>
              </a:rPr>
              <a:t> музыка, а ў другой – </a:t>
            </a:r>
            <a:r>
              <a:rPr lang="ru-RU" dirty="0" err="1" smtClean="0">
                <a:ea typeface="Calibri"/>
              </a:rPr>
              <a:t>мудрасць</a:t>
            </a:r>
            <a:r>
              <a:rPr lang="ru-RU" dirty="0" smtClean="0">
                <a:ea typeface="Calibri"/>
              </a:rPr>
              <a:t>. У </a:t>
            </a:r>
            <a:r>
              <a:rPr lang="ru-RU" b="1" dirty="0" err="1" smtClean="0">
                <a:solidFill>
                  <a:schemeClr val="accent1"/>
                </a:solidFill>
                <a:ea typeface="Calibri"/>
              </a:rPr>
              <a:t>літары</a:t>
            </a:r>
            <a:r>
              <a:rPr lang="ru-RU" dirty="0" smtClean="0">
                <a:ea typeface="Calibri"/>
              </a:rPr>
              <a:t> </a:t>
            </a:r>
            <a:r>
              <a:rPr lang="ru-RU" b="1" dirty="0" smtClean="0">
                <a:solidFill>
                  <a:schemeClr val="accent1"/>
                </a:solidFill>
                <a:ea typeface="Calibri"/>
              </a:rPr>
              <a:t>«Х»</a:t>
            </a:r>
            <a:r>
              <a:rPr lang="ru-RU" dirty="0" smtClean="0">
                <a:ea typeface="Calibri"/>
              </a:rPr>
              <a:t> </a:t>
            </a:r>
            <a:r>
              <a:rPr lang="ru-RU" dirty="0">
                <a:ea typeface="Calibri"/>
                <a:sym typeface="Symbol"/>
              </a:rPr>
              <a:t></a:t>
            </a:r>
            <a:r>
              <a:rPr lang="ru-RU" dirty="0" smtClean="0">
                <a:ea typeface="Calibri"/>
              </a:rPr>
              <a:t> лук і </a:t>
            </a:r>
            <a:r>
              <a:rPr lang="ru-RU" dirty="0" err="1" smtClean="0">
                <a:ea typeface="Calibri"/>
              </a:rPr>
              <a:t>калчан</a:t>
            </a:r>
            <a:r>
              <a:rPr lang="ru-RU" dirty="0" smtClean="0">
                <a:ea typeface="Calibri"/>
              </a:rPr>
              <a:t>, </a:t>
            </a:r>
            <a:r>
              <a:rPr lang="ru-RU" dirty="0" err="1" smtClean="0">
                <a:ea typeface="Calibri"/>
              </a:rPr>
              <a:t>што</a:t>
            </a:r>
            <a:r>
              <a:rPr lang="ru-RU" dirty="0" smtClean="0">
                <a:ea typeface="Calibri"/>
              </a:rPr>
              <a:t>, па </a:t>
            </a:r>
            <a:r>
              <a:rPr lang="ru-RU" dirty="0" err="1" smtClean="0">
                <a:ea typeface="Calibri"/>
              </a:rPr>
              <a:t>сцвярджэнні</a:t>
            </a:r>
            <a:r>
              <a:rPr lang="ru-RU" dirty="0" smtClean="0">
                <a:ea typeface="Calibri"/>
              </a:rPr>
              <a:t> Скарыны, </a:t>
            </a:r>
            <a:r>
              <a:rPr lang="ru-RU" dirty="0" err="1" smtClean="0">
                <a:ea typeface="Calibri"/>
              </a:rPr>
              <a:t>азначае</a:t>
            </a:r>
            <a:r>
              <a:rPr lang="ru-RU" dirty="0" smtClean="0">
                <a:ea typeface="Calibri"/>
              </a:rPr>
              <a:t>: «храбрость ест </a:t>
            </a:r>
            <a:r>
              <a:rPr lang="ru-RU" dirty="0" err="1" smtClean="0">
                <a:ea typeface="Calibri"/>
              </a:rPr>
              <a:t>животъ</a:t>
            </a:r>
            <a:r>
              <a:rPr lang="ru-RU" dirty="0" smtClean="0">
                <a:ea typeface="Calibri"/>
              </a:rPr>
              <a:t> человека на земле»</a:t>
            </a:r>
            <a:r>
              <a:rPr lang="be-BY" dirty="0" smtClean="0">
                <a:ea typeface="Calibri"/>
              </a:rPr>
              <a:t>. У адной з гравюр да </a:t>
            </a:r>
            <a:r>
              <a:rPr lang="be-BY" b="1" dirty="0" smtClean="0">
                <a:solidFill>
                  <a:schemeClr val="accent1"/>
                </a:solidFill>
                <a:ea typeface="Calibri"/>
              </a:rPr>
              <a:t>літары «Ч»</a:t>
            </a:r>
            <a:r>
              <a:rPr lang="be-BY" dirty="0" smtClean="0">
                <a:ea typeface="Calibri"/>
              </a:rPr>
              <a:t> </a:t>
            </a:r>
            <a:r>
              <a:rPr lang="ru-RU" dirty="0">
                <a:ea typeface="Calibri"/>
                <a:sym typeface="Symbol"/>
              </a:rPr>
              <a:t></a:t>
            </a:r>
            <a:r>
              <a:rPr lang="be-BY" dirty="0" smtClean="0">
                <a:ea typeface="Calibri"/>
              </a:rPr>
              <a:t> чалавек падняў руку да сонца, вітаючы жыццё.</a:t>
            </a:r>
            <a:endParaRPr lang="ru-RU" dirty="0"/>
          </a:p>
          <a:p>
            <a:endParaRPr lang="ru-RU" dirty="0"/>
          </a:p>
        </p:txBody>
      </p:sp>
      <p:pic>
        <p:nvPicPr>
          <p:cNvPr id="37890" name="Picture 2" descr="D:\майкевич ю\проекты\скорина\гравюры\Image-29.jpg"/>
          <p:cNvPicPr>
            <a:picLocks noChangeAspect="1" noChangeArrowheads="1"/>
          </p:cNvPicPr>
          <p:nvPr/>
        </p:nvPicPr>
        <p:blipFill rotWithShape="1">
          <a:blip r:embed="rId2">
            <a:extLst>
              <a:ext uri="{28A0092B-C50C-407E-A947-70E740481C1C}">
                <a14:useLocalDpi xmlns="" xmlns:a14="http://schemas.microsoft.com/office/drawing/2010/main" val="0"/>
              </a:ext>
            </a:extLst>
          </a:blip>
          <a:srcRect l="2089" t="1696" r="2641" b="1696"/>
          <a:stretch/>
        </p:blipFill>
        <p:spPr bwMode="auto">
          <a:xfrm>
            <a:off x="5436096" y="764704"/>
            <a:ext cx="3552561" cy="4777203"/>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46873694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62352"/>
            <a:ext cx="5076056" cy="6741368"/>
          </a:xfrm>
        </p:spPr>
        <p:txBody>
          <a:bodyPr>
            <a:normAutofit fontScale="85000" lnSpcReduction="20000"/>
          </a:bodyPr>
          <a:lstStyle/>
          <a:p>
            <a:pPr marL="137160" indent="0" algn="ctr">
              <a:buNone/>
            </a:pPr>
            <a:r>
              <a:rPr lang="ru-RU" dirty="0" smtClean="0"/>
              <a:t>У другой гравюры да </a:t>
            </a:r>
            <a:r>
              <a:rPr lang="ru-RU" b="1" dirty="0" err="1" smtClean="0">
                <a:solidFill>
                  <a:schemeClr val="accent1"/>
                </a:solidFill>
              </a:rPr>
              <a:t>літары</a:t>
            </a:r>
            <a:r>
              <a:rPr lang="ru-RU" dirty="0" smtClean="0"/>
              <a:t> </a:t>
            </a:r>
            <a:r>
              <a:rPr lang="ru-RU" b="1" dirty="0" smtClean="0">
                <a:solidFill>
                  <a:schemeClr val="accent1"/>
                </a:solidFill>
              </a:rPr>
              <a:t>«Ч»</a:t>
            </a:r>
            <a:r>
              <a:rPr lang="ru-RU" dirty="0" smtClean="0"/>
              <a:t> </a:t>
            </a:r>
            <a:r>
              <a:rPr lang="ru-RU" dirty="0" err="1" smtClean="0"/>
              <a:t>намаляваны</a:t>
            </a:r>
            <a:r>
              <a:rPr lang="ru-RU" dirty="0" smtClean="0"/>
              <a:t> барабан. І </a:t>
            </a:r>
            <a:r>
              <a:rPr lang="ru-RU" dirty="0" err="1" smtClean="0"/>
              <a:t>малюнак</a:t>
            </a:r>
            <a:r>
              <a:rPr lang="ru-RU" dirty="0" smtClean="0"/>
              <a:t> </a:t>
            </a:r>
            <a:r>
              <a:rPr lang="ru-RU" dirty="0" err="1" smtClean="0"/>
              <a:t>гэты</a:t>
            </a:r>
            <a:r>
              <a:rPr lang="ru-RU" dirty="0" smtClean="0"/>
              <a:t> </a:t>
            </a:r>
            <a:r>
              <a:rPr lang="ru-RU" dirty="0" err="1" smtClean="0"/>
              <a:t>тлумачыцца</a:t>
            </a:r>
            <a:r>
              <a:rPr lang="ru-RU" dirty="0" smtClean="0"/>
              <a:t> </a:t>
            </a:r>
            <a:r>
              <a:rPr lang="ru-RU" dirty="0" err="1" smtClean="0"/>
              <a:t>такім</a:t>
            </a:r>
            <a:r>
              <a:rPr lang="ru-RU" dirty="0" smtClean="0"/>
              <a:t> </a:t>
            </a:r>
            <a:r>
              <a:rPr lang="ru-RU" dirty="0" err="1" smtClean="0"/>
              <a:t>чынам</a:t>
            </a:r>
            <a:r>
              <a:rPr lang="ru-RU" dirty="0" smtClean="0"/>
              <a:t>: «чествуй лекаря, для </a:t>
            </a:r>
            <a:r>
              <a:rPr lang="ru-RU" dirty="0" err="1" smtClean="0"/>
              <a:t>патребы</a:t>
            </a:r>
            <a:r>
              <a:rPr lang="ru-RU" dirty="0" smtClean="0"/>
              <a:t> </a:t>
            </a:r>
            <a:r>
              <a:rPr lang="ru-RU" dirty="0" err="1" smtClean="0"/>
              <a:t>убо</a:t>
            </a:r>
            <a:r>
              <a:rPr lang="ru-RU" dirty="0" smtClean="0"/>
              <a:t> и его сотворил ест </a:t>
            </a:r>
            <a:r>
              <a:rPr lang="ru-RU" dirty="0" err="1" smtClean="0"/>
              <a:t>найвышшы</a:t>
            </a:r>
            <a:r>
              <a:rPr lang="ru-RU" dirty="0" smtClean="0"/>
              <a:t>». </a:t>
            </a:r>
            <a:r>
              <a:rPr lang="ru-RU" dirty="0" err="1" smtClean="0"/>
              <a:t>Ёсць</a:t>
            </a:r>
            <a:r>
              <a:rPr lang="ru-RU" dirty="0" smtClean="0"/>
              <a:t> </a:t>
            </a:r>
            <a:r>
              <a:rPr lang="ru-RU" dirty="0" err="1" smtClean="0"/>
              <a:t>яшчэ</a:t>
            </a:r>
            <a:r>
              <a:rPr lang="ru-RU" dirty="0" smtClean="0"/>
              <a:t> </a:t>
            </a:r>
            <a:r>
              <a:rPr lang="ru-RU" dirty="0" err="1" smtClean="0"/>
              <a:t>адна</a:t>
            </a:r>
            <a:r>
              <a:rPr lang="ru-RU" dirty="0" smtClean="0"/>
              <a:t> гравюра да </a:t>
            </a:r>
            <a:r>
              <a:rPr lang="ru-RU" dirty="0" err="1" smtClean="0"/>
              <a:t>літары</a:t>
            </a:r>
            <a:r>
              <a:rPr lang="ru-RU" dirty="0" smtClean="0"/>
              <a:t> «Ч». На </a:t>
            </a:r>
            <a:r>
              <a:rPr lang="ru-RU" dirty="0" err="1" smtClean="0"/>
              <a:t>ёй</a:t>
            </a:r>
            <a:r>
              <a:rPr lang="ru-RU" dirty="0" smtClean="0"/>
              <a:t> </a:t>
            </a:r>
            <a:r>
              <a:rPr lang="ru-RU" dirty="0" err="1" smtClean="0"/>
              <a:t>паказаны</a:t>
            </a:r>
            <a:r>
              <a:rPr lang="ru-RU" dirty="0" smtClean="0"/>
              <a:t> месяц, а за месяцам, на </a:t>
            </a:r>
            <a:r>
              <a:rPr lang="ru-RU" dirty="0" err="1" smtClean="0"/>
              <a:t>чорным</a:t>
            </a:r>
            <a:r>
              <a:rPr lang="ru-RU" dirty="0" smtClean="0"/>
              <a:t> фоне – </a:t>
            </a:r>
            <a:r>
              <a:rPr lang="ru-RU" dirty="0" err="1" smtClean="0"/>
              <a:t>чалавек-сонца</a:t>
            </a:r>
            <a:r>
              <a:rPr lang="ru-RU" dirty="0" smtClean="0"/>
              <a:t>. Гравюра </a:t>
            </a:r>
            <a:r>
              <a:rPr lang="ru-RU" dirty="0" err="1" smtClean="0"/>
              <a:t>яўна</a:t>
            </a:r>
            <a:r>
              <a:rPr lang="ru-RU" dirty="0" smtClean="0"/>
              <a:t> </a:t>
            </a:r>
            <a:r>
              <a:rPr lang="ru-RU" dirty="0" err="1" smtClean="0"/>
              <a:t>сімвалічная</a:t>
            </a:r>
            <a:r>
              <a:rPr lang="ru-RU" dirty="0" smtClean="0"/>
              <a:t>. </a:t>
            </a:r>
            <a:r>
              <a:rPr lang="ru-RU" dirty="0" err="1" smtClean="0"/>
              <a:t>Хто</a:t>
            </a:r>
            <a:r>
              <a:rPr lang="ru-RU" dirty="0" smtClean="0"/>
              <a:t> ж </a:t>
            </a:r>
            <a:r>
              <a:rPr lang="ru-RU" dirty="0" err="1" smtClean="0"/>
              <a:t>гэты</a:t>
            </a:r>
            <a:r>
              <a:rPr lang="ru-RU" dirty="0" smtClean="0"/>
              <a:t> </a:t>
            </a:r>
            <a:r>
              <a:rPr lang="ru-RU" dirty="0" err="1" smtClean="0"/>
              <a:t>чалавек</a:t>
            </a:r>
            <a:r>
              <a:rPr lang="ru-RU" dirty="0" smtClean="0"/>
              <a:t>? </a:t>
            </a:r>
            <a:r>
              <a:rPr lang="ru-RU" dirty="0" err="1" smtClean="0"/>
              <a:t>Адказ</a:t>
            </a:r>
            <a:r>
              <a:rPr lang="ru-RU" dirty="0" smtClean="0"/>
              <a:t> </a:t>
            </a:r>
            <a:r>
              <a:rPr lang="ru-RU" dirty="0" err="1" smtClean="0"/>
              <a:t>можна</a:t>
            </a:r>
            <a:r>
              <a:rPr lang="ru-RU" dirty="0" smtClean="0"/>
              <a:t> </a:t>
            </a:r>
            <a:r>
              <a:rPr lang="ru-RU" dirty="0" err="1" smtClean="0"/>
              <a:t>знайсці</a:t>
            </a:r>
            <a:r>
              <a:rPr lang="ru-RU" dirty="0" smtClean="0"/>
              <a:t> ў </a:t>
            </a:r>
            <a:r>
              <a:rPr lang="ru-RU" dirty="0" err="1" smtClean="0"/>
              <a:t>наступных</a:t>
            </a:r>
            <a:r>
              <a:rPr lang="ru-RU" dirty="0" smtClean="0"/>
              <a:t> гравюрах. </a:t>
            </a:r>
            <a:r>
              <a:rPr lang="ru-RU" dirty="0" err="1" smtClean="0"/>
              <a:t>Напрыклад</a:t>
            </a:r>
            <a:r>
              <a:rPr lang="ru-RU" dirty="0" smtClean="0"/>
              <a:t>, у </a:t>
            </a:r>
            <a:r>
              <a:rPr lang="ru-RU" b="1" dirty="0" err="1" smtClean="0">
                <a:solidFill>
                  <a:schemeClr val="accent1"/>
                </a:solidFill>
              </a:rPr>
              <a:t>літары</a:t>
            </a:r>
            <a:r>
              <a:rPr lang="ru-RU" b="1" dirty="0" smtClean="0">
                <a:solidFill>
                  <a:schemeClr val="accent1"/>
                </a:solidFill>
              </a:rPr>
              <a:t> «А»</a:t>
            </a:r>
            <a:r>
              <a:rPr lang="ru-RU" dirty="0" smtClean="0"/>
              <a:t>, </a:t>
            </a:r>
            <a:r>
              <a:rPr lang="ru-RU" dirty="0" err="1" smtClean="0"/>
              <a:t>першай</a:t>
            </a:r>
            <a:r>
              <a:rPr lang="ru-RU" dirty="0" smtClean="0"/>
              <a:t> </a:t>
            </a:r>
            <a:r>
              <a:rPr lang="ru-RU" dirty="0" err="1" smtClean="0"/>
              <a:t>літары</a:t>
            </a:r>
            <a:r>
              <a:rPr lang="ru-RU" dirty="0" smtClean="0"/>
              <a:t> </a:t>
            </a:r>
            <a:r>
              <a:rPr lang="ru-RU" dirty="0" err="1" smtClean="0"/>
              <a:t>алфавіта</a:t>
            </a:r>
            <a:r>
              <a:rPr lang="ru-RU" dirty="0" smtClean="0"/>
              <a:t>, </a:t>
            </a:r>
            <a:r>
              <a:rPr lang="ru-RU" dirty="0" err="1" smtClean="0"/>
              <a:t>змешчаны</a:t>
            </a:r>
            <a:r>
              <a:rPr lang="ru-RU" dirty="0" smtClean="0"/>
              <a:t> </a:t>
            </a:r>
            <a:r>
              <a:rPr lang="ru-RU" dirty="0" err="1" smtClean="0"/>
              <a:t>профіль</a:t>
            </a:r>
            <a:r>
              <a:rPr lang="ru-RU" dirty="0" smtClean="0"/>
              <a:t> Скарыны. У </a:t>
            </a:r>
            <a:r>
              <a:rPr lang="ru-RU" b="1" dirty="0" smtClean="0">
                <a:solidFill>
                  <a:schemeClr val="accent1"/>
                </a:solidFill>
              </a:rPr>
              <a:t>«О»</a:t>
            </a:r>
            <a:r>
              <a:rPr lang="ru-RU" dirty="0" smtClean="0"/>
              <a:t> </a:t>
            </a:r>
            <a:r>
              <a:rPr lang="ru-RU" dirty="0">
                <a:ea typeface="Calibri"/>
                <a:sym typeface="Symbol"/>
              </a:rPr>
              <a:t></a:t>
            </a:r>
            <a:r>
              <a:rPr lang="ru-RU" dirty="0" smtClean="0"/>
              <a:t> «образ</a:t>
            </a:r>
            <a:r>
              <a:rPr lang="ru-RU" dirty="0"/>
              <a:t>»</a:t>
            </a:r>
            <a:r>
              <a:rPr lang="ru-RU" dirty="0" smtClean="0"/>
              <a:t> – </a:t>
            </a:r>
            <a:r>
              <a:rPr lang="ru-RU" dirty="0" err="1" smtClean="0"/>
              <a:t>твар</a:t>
            </a:r>
            <a:r>
              <a:rPr lang="ru-RU" dirty="0" smtClean="0"/>
              <a:t> Скарыны ў фас, </a:t>
            </a:r>
            <a:r>
              <a:rPr lang="ru-RU" dirty="0" err="1" smtClean="0"/>
              <a:t>прычым</a:t>
            </a:r>
            <a:r>
              <a:rPr lang="ru-RU" dirty="0" smtClean="0"/>
              <a:t> буйным планам. І </a:t>
            </a:r>
            <a:r>
              <a:rPr lang="ru-RU" dirty="0" err="1" smtClean="0"/>
              <a:t>яшчэ</a:t>
            </a:r>
            <a:r>
              <a:rPr lang="ru-RU" dirty="0" smtClean="0"/>
              <a:t> раз </a:t>
            </a:r>
            <a:r>
              <a:rPr lang="ru-RU" dirty="0" err="1" smtClean="0"/>
              <a:t>гэты</a:t>
            </a:r>
            <a:r>
              <a:rPr lang="ru-RU" dirty="0" smtClean="0"/>
              <a:t> ж </a:t>
            </a:r>
            <a:r>
              <a:rPr lang="ru-RU" dirty="0" err="1" smtClean="0"/>
              <a:t>партрэт</a:t>
            </a:r>
            <a:r>
              <a:rPr lang="ru-RU" dirty="0" smtClean="0"/>
              <a:t> </a:t>
            </a:r>
            <a:r>
              <a:rPr lang="ru-RU" dirty="0" err="1" smtClean="0"/>
              <a:t>намаляваны</a:t>
            </a:r>
            <a:r>
              <a:rPr lang="ru-RU" dirty="0" smtClean="0"/>
              <a:t> ў </a:t>
            </a:r>
            <a:r>
              <a:rPr lang="ru-RU" b="1" dirty="0" err="1" smtClean="0">
                <a:solidFill>
                  <a:schemeClr val="accent1"/>
                </a:solidFill>
              </a:rPr>
              <a:t>літары</a:t>
            </a:r>
            <a:r>
              <a:rPr lang="ru-RU" b="1" dirty="0" smtClean="0">
                <a:solidFill>
                  <a:schemeClr val="accent1"/>
                </a:solidFill>
              </a:rPr>
              <a:t> «Я»</a:t>
            </a:r>
            <a:r>
              <a:rPr lang="ru-RU" dirty="0" smtClean="0"/>
              <a:t>. </a:t>
            </a:r>
            <a:r>
              <a:rPr lang="ru-RU" dirty="0" err="1" smtClean="0"/>
              <a:t>Толькі</a:t>
            </a:r>
            <a:r>
              <a:rPr lang="ru-RU" dirty="0" smtClean="0"/>
              <a:t> тут </a:t>
            </a:r>
            <a:r>
              <a:rPr lang="ru-RU" dirty="0" err="1" smtClean="0"/>
              <a:t>ён</a:t>
            </a:r>
            <a:r>
              <a:rPr lang="ru-RU" dirty="0" smtClean="0"/>
              <a:t> ужо </a:t>
            </a:r>
            <a:r>
              <a:rPr lang="ru-RU" dirty="0" err="1" smtClean="0"/>
              <a:t>абрамлены</a:t>
            </a:r>
            <a:r>
              <a:rPr lang="ru-RU" dirty="0" smtClean="0"/>
              <a:t> </a:t>
            </a:r>
            <a:r>
              <a:rPr lang="ru-RU" dirty="0" err="1" smtClean="0"/>
              <a:t>сонечнымі</a:t>
            </a:r>
            <a:r>
              <a:rPr lang="ru-RU" dirty="0" smtClean="0"/>
              <a:t> </a:t>
            </a:r>
            <a:r>
              <a:rPr lang="ru-RU" dirty="0" err="1" smtClean="0"/>
              <a:t>праменнямі</a:t>
            </a:r>
            <a:r>
              <a:rPr lang="ru-RU" dirty="0" smtClean="0"/>
              <a:t>. </a:t>
            </a:r>
            <a:r>
              <a:rPr lang="ru-RU" dirty="0" err="1" smtClean="0"/>
              <a:t>Такім</a:t>
            </a:r>
            <a:r>
              <a:rPr lang="ru-RU" dirty="0" smtClean="0"/>
              <a:t> </a:t>
            </a:r>
            <a:r>
              <a:rPr lang="ru-RU" dirty="0" err="1" smtClean="0"/>
              <a:t>чынам</a:t>
            </a:r>
            <a:r>
              <a:rPr lang="ru-RU" dirty="0" smtClean="0"/>
              <a:t>, </a:t>
            </a:r>
            <a:r>
              <a:rPr lang="ru-RU" dirty="0" err="1" smtClean="0"/>
              <a:t>Скарына</a:t>
            </a:r>
            <a:r>
              <a:rPr lang="ru-RU" dirty="0" smtClean="0"/>
              <a:t> </a:t>
            </a:r>
            <a:r>
              <a:rPr lang="ru-RU" dirty="0" err="1" smtClean="0"/>
              <a:t>растлумачвае</a:t>
            </a:r>
            <a:r>
              <a:rPr lang="ru-RU" dirty="0" smtClean="0"/>
              <a:t>, </a:t>
            </a:r>
            <a:r>
              <a:rPr lang="ru-RU" dirty="0" err="1" smtClean="0"/>
              <a:t>хто</a:t>
            </a:r>
            <a:r>
              <a:rPr lang="ru-RU" dirty="0" smtClean="0"/>
              <a:t> </a:t>
            </a:r>
            <a:r>
              <a:rPr lang="ru-RU" dirty="0" err="1" smtClean="0"/>
              <a:t>гэты</a:t>
            </a:r>
            <a:r>
              <a:rPr lang="ru-RU" dirty="0" smtClean="0"/>
              <a:t> </a:t>
            </a:r>
            <a:r>
              <a:rPr lang="ru-RU" dirty="0" err="1" smtClean="0"/>
              <a:t>чалавек</a:t>
            </a:r>
            <a:r>
              <a:rPr lang="ru-RU" dirty="0" smtClean="0"/>
              <a:t> </a:t>
            </a:r>
            <a:r>
              <a:rPr lang="ru-RU" dirty="0">
                <a:ea typeface="Calibri"/>
                <a:sym typeface="Symbol"/>
              </a:rPr>
              <a:t></a:t>
            </a:r>
            <a:r>
              <a:rPr lang="ru-RU" dirty="0" smtClean="0"/>
              <a:t> </a:t>
            </a:r>
            <a:r>
              <a:rPr lang="ru-RU" dirty="0" err="1" smtClean="0"/>
              <a:t>гэта</a:t>
            </a:r>
            <a:r>
              <a:rPr lang="ru-RU" dirty="0" smtClean="0"/>
              <a:t>, </a:t>
            </a:r>
            <a:r>
              <a:rPr lang="ru-RU" dirty="0" err="1" smtClean="0"/>
              <a:t>безумоўна</a:t>
            </a:r>
            <a:r>
              <a:rPr lang="ru-RU" dirty="0" smtClean="0"/>
              <a:t>, сам </a:t>
            </a:r>
            <a:r>
              <a:rPr lang="ru-RU" dirty="0" err="1" smtClean="0"/>
              <a:t>аўтар</a:t>
            </a:r>
            <a:r>
              <a:rPr lang="ru-RU" dirty="0" smtClean="0"/>
              <a:t>.</a:t>
            </a:r>
            <a:endParaRPr lang="ru-RU" dirty="0"/>
          </a:p>
        </p:txBody>
      </p:sp>
      <p:pic>
        <p:nvPicPr>
          <p:cNvPr id="1026" name="Picture 2"/>
          <p:cNvPicPr>
            <a:picLocks noChangeAspect="1" noChangeArrowheads="1"/>
          </p:cNvPicPr>
          <p:nvPr/>
        </p:nvPicPr>
        <p:blipFill rotWithShape="1">
          <a:blip r:embed="rId2">
            <a:extLst>
              <a:ext uri="{28A0092B-C50C-407E-A947-70E740481C1C}">
                <a14:useLocalDpi xmlns="" xmlns:a14="http://schemas.microsoft.com/office/drawing/2010/main" val="0"/>
              </a:ext>
            </a:extLst>
          </a:blip>
          <a:srcRect b="2486"/>
          <a:stretch/>
        </p:blipFill>
        <p:spPr bwMode="auto">
          <a:xfrm>
            <a:off x="5076056" y="692696"/>
            <a:ext cx="3939302" cy="417646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102045074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251520" y="2564904"/>
            <a:ext cx="8784976" cy="4104456"/>
          </a:xfrm>
        </p:spPr>
        <p:txBody>
          <a:bodyPr>
            <a:noAutofit/>
          </a:bodyPr>
          <a:lstStyle/>
          <a:p>
            <a:r>
              <a:rPr lang="ru-RU" sz="2000" dirty="0">
                <a:ea typeface="Calibri"/>
              </a:rPr>
              <a:t>І, </a:t>
            </a:r>
            <a:r>
              <a:rPr lang="ru-RU" sz="2000" dirty="0" err="1">
                <a:ea typeface="Calibri"/>
              </a:rPr>
              <a:t>акрамя</a:t>
            </a:r>
            <a:r>
              <a:rPr lang="ru-RU" sz="2000" dirty="0">
                <a:ea typeface="Calibri"/>
              </a:rPr>
              <a:t> </a:t>
            </a:r>
            <a:r>
              <a:rPr lang="ru-RU" sz="2000" dirty="0" err="1">
                <a:ea typeface="Calibri"/>
              </a:rPr>
              <a:t>таго</a:t>
            </a:r>
            <a:r>
              <a:rPr lang="ru-RU" sz="2000" dirty="0">
                <a:ea typeface="Calibri"/>
              </a:rPr>
              <a:t>, </a:t>
            </a:r>
            <a:r>
              <a:rPr lang="ru-RU" sz="2000" dirty="0" err="1">
                <a:ea typeface="Calibri"/>
              </a:rPr>
              <a:t>ён</a:t>
            </a:r>
            <a:r>
              <a:rPr lang="ru-RU" sz="2000" dirty="0">
                <a:ea typeface="Calibri"/>
              </a:rPr>
              <a:t> </a:t>
            </a:r>
            <a:r>
              <a:rPr lang="ru-RU" sz="2000" dirty="0" err="1">
                <a:ea typeface="Calibri"/>
              </a:rPr>
              <a:t>быццам</a:t>
            </a:r>
            <a:r>
              <a:rPr lang="ru-RU" sz="2000" dirty="0">
                <a:ea typeface="Calibri"/>
              </a:rPr>
              <a:t> </a:t>
            </a:r>
            <a:r>
              <a:rPr lang="ru-RU" sz="2000" dirty="0" err="1">
                <a:ea typeface="Calibri"/>
              </a:rPr>
              <a:t>дае</a:t>
            </a:r>
            <a:r>
              <a:rPr lang="ru-RU" sz="2000" dirty="0">
                <a:ea typeface="Calibri"/>
              </a:rPr>
              <a:t> ключ да </a:t>
            </a:r>
            <a:r>
              <a:rPr lang="ru-RU" sz="2000" dirty="0" err="1">
                <a:ea typeface="Calibri"/>
              </a:rPr>
              <a:t>разгадкі</a:t>
            </a:r>
            <a:r>
              <a:rPr lang="ru-RU" sz="2000" dirty="0">
                <a:ea typeface="Calibri"/>
              </a:rPr>
              <a:t> </a:t>
            </a:r>
            <a:r>
              <a:rPr lang="ru-RU" sz="2000" dirty="0" err="1">
                <a:ea typeface="Calibri"/>
              </a:rPr>
              <a:t>сімволікі</a:t>
            </a:r>
            <a:r>
              <a:rPr lang="ru-RU" sz="2000" dirty="0">
                <a:ea typeface="Calibri"/>
              </a:rPr>
              <a:t> герба. </a:t>
            </a:r>
            <a:r>
              <a:rPr lang="ru-RU" sz="2000" dirty="0" err="1">
                <a:ea typeface="Calibri"/>
              </a:rPr>
              <a:t>Уважліва</a:t>
            </a:r>
            <a:r>
              <a:rPr lang="ru-RU" sz="2000" dirty="0">
                <a:ea typeface="Calibri"/>
              </a:rPr>
              <a:t> </a:t>
            </a:r>
            <a:r>
              <a:rPr lang="ru-RU" sz="2000" dirty="0" err="1">
                <a:ea typeface="Calibri"/>
              </a:rPr>
              <a:t>вывучаючы</a:t>
            </a:r>
            <a:r>
              <a:rPr lang="ru-RU" sz="2000" dirty="0">
                <a:ea typeface="Calibri"/>
              </a:rPr>
              <a:t> </a:t>
            </a:r>
            <a:r>
              <a:rPr lang="ru-RU" sz="2000" dirty="0" err="1">
                <a:ea typeface="Calibri"/>
              </a:rPr>
              <a:t>значэнне</a:t>
            </a:r>
            <a:r>
              <a:rPr lang="ru-RU" sz="2000" dirty="0">
                <a:ea typeface="Calibri"/>
              </a:rPr>
              <a:t> </a:t>
            </a:r>
            <a:r>
              <a:rPr lang="ru-RU" sz="2000" dirty="0" err="1">
                <a:ea typeface="Calibri"/>
              </a:rPr>
              <a:t>пералічаных</a:t>
            </a:r>
            <a:r>
              <a:rPr lang="ru-RU" sz="2000" dirty="0">
                <a:ea typeface="Calibri"/>
              </a:rPr>
              <a:t> ужо </a:t>
            </a:r>
            <a:r>
              <a:rPr lang="ru-RU" sz="2000" dirty="0" err="1">
                <a:ea typeface="Calibri"/>
              </a:rPr>
              <a:t>загалоўных</a:t>
            </a:r>
            <a:r>
              <a:rPr lang="ru-RU" sz="2000" dirty="0">
                <a:ea typeface="Calibri"/>
              </a:rPr>
              <a:t> </a:t>
            </a:r>
            <a:r>
              <a:rPr lang="ru-RU" sz="2000" dirty="0" err="1">
                <a:ea typeface="Calibri"/>
              </a:rPr>
              <a:t>літар</a:t>
            </a:r>
            <a:r>
              <a:rPr lang="ru-RU" sz="2000" dirty="0">
                <a:ea typeface="Calibri"/>
              </a:rPr>
              <a:t> і </a:t>
            </a:r>
            <a:r>
              <a:rPr lang="ru-RU" sz="2000" dirty="0" err="1">
                <a:ea typeface="Calibri"/>
              </a:rPr>
              <a:t>дадаўшы</a:t>
            </a:r>
            <a:r>
              <a:rPr lang="ru-RU" sz="2000" dirty="0">
                <a:ea typeface="Calibri"/>
              </a:rPr>
              <a:t> да </a:t>
            </a:r>
            <a:r>
              <a:rPr lang="ru-RU" sz="2000" dirty="0" err="1">
                <a:ea typeface="Calibri"/>
              </a:rPr>
              <a:t>іх</a:t>
            </a:r>
            <a:r>
              <a:rPr lang="ru-RU" sz="2000" dirty="0">
                <a:ea typeface="Calibri"/>
              </a:rPr>
              <a:t> </a:t>
            </a:r>
            <a:r>
              <a:rPr lang="ru-RU" sz="2000" dirty="0" err="1">
                <a:ea typeface="Calibri"/>
              </a:rPr>
              <a:t>яшчэ</a:t>
            </a:r>
            <a:r>
              <a:rPr lang="ru-RU" sz="2000" dirty="0">
                <a:ea typeface="Calibri"/>
              </a:rPr>
              <a:t> </a:t>
            </a:r>
            <a:r>
              <a:rPr lang="ru-RU" sz="2000" dirty="0" err="1">
                <a:ea typeface="Calibri"/>
              </a:rPr>
              <a:t>адзін</a:t>
            </a:r>
            <a:r>
              <a:rPr lang="ru-RU" sz="2000" dirty="0">
                <a:ea typeface="Calibri"/>
              </a:rPr>
              <a:t> </a:t>
            </a:r>
            <a:r>
              <a:rPr lang="ru-RU" sz="2000" dirty="0" err="1">
                <a:ea typeface="Calibri"/>
              </a:rPr>
              <a:t>варыянт</a:t>
            </a:r>
            <a:r>
              <a:rPr lang="ru-RU" sz="2000" dirty="0">
                <a:ea typeface="Calibri"/>
              </a:rPr>
              <a:t> </a:t>
            </a:r>
            <a:r>
              <a:rPr lang="ru-RU" sz="2000" b="1" dirty="0" err="1">
                <a:solidFill>
                  <a:schemeClr val="accent1"/>
                </a:solidFill>
                <a:ea typeface="Calibri"/>
              </a:rPr>
              <a:t>літары</a:t>
            </a:r>
            <a:r>
              <a:rPr lang="ru-RU" sz="2000" dirty="0">
                <a:ea typeface="Calibri"/>
              </a:rPr>
              <a:t> </a:t>
            </a:r>
            <a:r>
              <a:rPr lang="ru-RU" sz="2000" b="1" dirty="0">
                <a:solidFill>
                  <a:schemeClr val="accent1"/>
                </a:solidFill>
                <a:ea typeface="Calibri"/>
              </a:rPr>
              <a:t>«Я»</a:t>
            </a:r>
            <a:r>
              <a:rPr lang="ru-RU" sz="2000" dirty="0">
                <a:ea typeface="Calibri"/>
              </a:rPr>
              <a:t> з </a:t>
            </a:r>
            <a:r>
              <a:rPr lang="ru-RU" sz="2000" dirty="0" err="1">
                <a:ea typeface="Calibri"/>
              </a:rPr>
              <a:t>партрэтам</a:t>
            </a:r>
            <a:r>
              <a:rPr lang="ru-RU" sz="2000" dirty="0">
                <a:ea typeface="Calibri"/>
              </a:rPr>
              <a:t> Скарыны і з </a:t>
            </a:r>
            <a:r>
              <a:rPr lang="ru-RU" sz="2000" dirty="0" err="1">
                <a:ea typeface="Calibri"/>
              </a:rPr>
              <a:t>малюнкам</a:t>
            </a:r>
            <a:r>
              <a:rPr lang="ru-RU" sz="2000" dirty="0">
                <a:ea typeface="Calibri"/>
              </a:rPr>
              <a:t> месяца, </a:t>
            </a:r>
            <a:r>
              <a:rPr lang="ru-RU" sz="2000" dirty="0" err="1">
                <a:ea typeface="Calibri"/>
              </a:rPr>
              <a:t>становіцца</a:t>
            </a:r>
            <a:r>
              <a:rPr lang="ru-RU" sz="2000" dirty="0">
                <a:ea typeface="Calibri"/>
              </a:rPr>
              <a:t> </a:t>
            </a:r>
            <a:r>
              <a:rPr lang="ru-RU" sz="2000" dirty="0" err="1">
                <a:ea typeface="Calibri"/>
              </a:rPr>
              <a:t>зусім</a:t>
            </a:r>
            <a:r>
              <a:rPr lang="ru-RU" sz="2000" dirty="0">
                <a:ea typeface="Calibri"/>
              </a:rPr>
              <a:t> ясна, </a:t>
            </a:r>
            <a:r>
              <a:rPr lang="ru-RU" sz="2000" dirty="0" err="1">
                <a:ea typeface="Calibri"/>
              </a:rPr>
              <a:t>чый</a:t>
            </a:r>
            <a:r>
              <a:rPr lang="ru-RU" sz="2000" dirty="0">
                <a:ea typeface="Calibri"/>
              </a:rPr>
              <a:t> </a:t>
            </a:r>
            <a:r>
              <a:rPr lang="ru-RU" sz="2000" dirty="0" err="1">
                <a:ea typeface="Calibri"/>
              </a:rPr>
              <a:t>гэта</a:t>
            </a:r>
            <a:r>
              <a:rPr lang="ru-RU" sz="2000" dirty="0">
                <a:ea typeface="Calibri"/>
              </a:rPr>
              <a:t> герб. І </a:t>
            </a:r>
            <a:r>
              <a:rPr lang="ru-RU" sz="2000" dirty="0" err="1">
                <a:ea typeface="Calibri"/>
              </a:rPr>
              <a:t>невыпадкова</a:t>
            </a:r>
            <a:r>
              <a:rPr lang="ru-RU" sz="2000" dirty="0">
                <a:ea typeface="Calibri"/>
              </a:rPr>
              <a:t> мастак </a:t>
            </a:r>
            <a:r>
              <a:rPr lang="ru-RU" sz="2000" dirty="0" err="1">
                <a:ea typeface="Calibri"/>
              </a:rPr>
              <a:t>змяшчае</a:t>
            </a:r>
            <a:r>
              <a:rPr lang="ru-RU" sz="2000" dirty="0">
                <a:ea typeface="Calibri"/>
              </a:rPr>
              <a:t> </a:t>
            </a:r>
            <a:r>
              <a:rPr lang="ru-RU" sz="2000" dirty="0" err="1">
                <a:ea typeface="Calibri"/>
              </a:rPr>
              <a:t>яго</a:t>
            </a:r>
            <a:r>
              <a:rPr lang="ru-RU" sz="2000" dirty="0">
                <a:ea typeface="Calibri"/>
              </a:rPr>
              <a:t> на строга </a:t>
            </a:r>
            <a:r>
              <a:rPr lang="ru-RU" sz="2000" dirty="0" err="1">
                <a:ea typeface="Calibri"/>
              </a:rPr>
              <a:t>прадуманым</a:t>
            </a:r>
            <a:r>
              <a:rPr lang="ru-RU" sz="2000" dirty="0">
                <a:ea typeface="Calibri"/>
              </a:rPr>
              <a:t> </a:t>
            </a:r>
            <a:r>
              <a:rPr lang="ru-RU" sz="2000" dirty="0" err="1">
                <a:ea typeface="Calibri"/>
              </a:rPr>
              <a:t>месцы</a:t>
            </a:r>
            <a:r>
              <a:rPr lang="ru-RU" sz="2000" dirty="0">
                <a:ea typeface="Calibri"/>
              </a:rPr>
              <a:t>, </a:t>
            </a:r>
            <a:r>
              <a:rPr lang="ru-RU" sz="2000" dirty="0" err="1">
                <a:ea typeface="Calibri"/>
              </a:rPr>
              <a:t>выказваючы</a:t>
            </a:r>
            <a:r>
              <a:rPr lang="ru-RU" sz="2000" dirty="0">
                <a:ea typeface="Calibri"/>
              </a:rPr>
              <a:t>, </a:t>
            </a:r>
            <a:r>
              <a:rPr lang="ru-RU" sz="2000" dirty="0" err="1">
                <a:ea typeface="Calibri"/>
              </a:rPr>
              <a:t>такім</a:t>
            </a:r>
            <a:r>
              <a:rPr lang="ru-RU" sz="2000" dirty="0">
                <a:ea typeface="Calibri"/>
              </a:rPr>
              <a:t> </a:t>
            </a:r>
            <a:r>
              <a:rPr lang="ru-RU" sz="2000" dirty="0" err="1">
                <a:ea typeface="Calibri"/>
              </a:rPr>
              <a:t>чынам</a:t>
            </a:r>
            <a:r>
              <a:rPr lang="ru-RU" sz="2000" dirty="0">
                <a:ea typeface="Calibri"/>
              </a:rPr>
              <a:t>, </a:t>
            </a:r>
            <a:r>
              <a:rPr lang="ru-RU" sz="2000" dirty="0" err="1">
                <a:ea typeface="Calibri"/>
              </a:rPr>
              <a:t>аўтарскія</a:t>
            </a:r>
            <a:r>
              <a:rPr lang="ru-RU" sz="2000" dirty="0">
                <a:ea typeface="Calibri"/>
              </a:rPr>
              <a:t> </a:t>
            </a:r>
            <a:r>
              <a:rPr lang="ru-RU" sz="2000" dirty="0" err="1">
                <a:ea typeface="Calibri"/>
              </a:rPr>
              <a:t>адносіны</a:t>
            </a:r>
            <a:r>
              <a:rPr lang="ru-RU" sz="2000" dirty="0">
                <a:ea typeface="Calibri"/>
              </a:rPr>
              <a:t> да </a:t>
            </a:r>
            <a:r>
              <a:rPr lang="ru-RU" sz="2000" dirty="0" err="1">
                <a:ea typeface="Calibri"/>
              </a:rPr>
              <a:t>падзеі</a:t>
            </a:r>
            <a:r>
              <a:rPr lang="ru-RU" sz="2000" dirty="0">
                <a:ea typeface="Calibri"/>
              </a:rPr>
              <a:t>, </a:t>
            </a:r>
            <a:r>
              <a:rPr lang="ru-RU" sz="2000" dirty="0" err="1">
                <a:ea typeface="Calibri"/>
              </a:rPr>
              <a:t>якую</a:t>
            </a:r>
            <a:r>
              <a:rPr lang="ru-RU" sz="2000" dirty="0">
                <a:ea typeface="Calibri"/>
              </a:rPr>
              <a:t> </a:t>
            </a:r>
            <a:r>
              <a:rPr lang="ru-RU" sz="2000" dirty="0" err="1">
                <a:ea typeface="Calibri"/>
              </a:rPr>
              <a:t>ён</a:t>
            </a:r>
            <a:r>
              <a:rPr lang="ru-RU" sz="2000" dirty="0">
                <a:ea typeface="Calibri"/>
              </a:rPr>
              <a:t> </a:t>
            </a:r>
            <a:r>
              <a:rPr lang="ru-RU" sz="2000" dirty="0" err="1">
                <a:ea typeface="Calibri"/>
              </a:rPr>
              <a:t>адлюстроўвае</a:t>
            </a:r>
            <a:r>
              <a:rPr lang="ru-RU" sz="2000" dirty="0">
                <a:ea typeface="Calibri"/>
              </a:rPr>
              <a:t>. На </a:t>
            </a:r>
            <a:r>
              <a:rPr lang="ru-RU" sz="2000" dirty="0" err="1">
                <a:ea typeface="Calibri"/>
              </a:rPr>
              <a:t>аўтапартрэце</a:t>
            </a:r>
            <a:r>
              <a:rPr lang="ru-RU" sz="2000" dirty="0">
                <a:ea typeface="Calibri"/>
              </a:rPr>
              <a:t> герб </a:t>
            </a:r>
            <a:r>
              <a:rPr lang="ru-RU" sz="2000" dirty="0" err="1">
                <a:ea typeface="Calibri"/>
              </a:rPr>
              <a:t>змешчаны</a:t>
            </a:r>
            <a:r>
              <a:rPr lang="ru-RU" sz="2000" dirty="0">
                <a:ea typeface="Calibri"/>
              </a:rPr>
              <a:t> на </a:t>
            </a:r>
            <a:r>
              <a:rPr lang="ru-RU" sz="2000" dirty="0" err="1">
                <a:ea typeface="Calibri"/>
              </a:rPr>
              <a:t>абрусе</a:t>
            </a:r>
            <a:r>
              <a:rPr lang="ru-RU" sz="2000" dirty="0">
                <a:ea typeface="Calibri"/>
              </a:rPr>
              <a:t>, </a:t>
            </a:r>
            <a:r>
              <a:rPr lang="ru-RU" sz="2000" dirty="0" err="1">
                <a:ea typeface="Calibri"/>
              </a:rPr>
              <a:t>якім</a:t>
            </a:r>
            <a:r>
              <a:rPr lang="ru-RU" sz="2000" dirty="0">
                <a:ea typeface="Calibri"/>
              </a:rPr>
              <a:t> накрыты </a:t>
            </a:r>
            <a:r>
              <a:rPr lang="ru-RU" sz="2000" dirty="0" err="1">
                <a:ea typeface="Calibri"/>
              </a:rPr>
              <a:t>рабочы</a:t>
            </a:r>
            <a:r>
              <a:rPr lang="ru-RU" sz="2000" dirty="0">
                <a:ea typeface="Calibri"/>
              </a:rPr>
              <a:t> стол </a:t>
            </a:r>
            <a:r>
              <a:rPr lang="ru-RU" sz="2000" dirty="0" err="1">
                <a:ea typeface="Calibri"/>
              </a:rPr>
              <a:t>беларускага</a:t>
            </a:r>
            <a:r>
              <a:rPr lang="ru-RU" sz="2000" dirty="0">
                <a:ea typeface="Calibri"/>
              </a:rPr>
              <a:t> першадрукара. Такое </a:t>
            </a:r>
            <a:r>
              <a:rPr lang="ru-RU" sz="2000" dirty="0" err="1">
                <a:ea typeface="Calibri"/>
              </a:rPr>
              <a:t>размяшчэнне</a:t>
            </a:r>
            <a:r>
              <a:rPr lang="ru-RU" sz="2000" dirty="0">
                <a:ea typeface="Calibri"/>
              </a:rPr>
              <a:t> герба </a:t>
            </a:r>
            <a:r>
              <a:rPr lang="ru-RU" sz="2000" dirty="0" err="1">
                <a:ea typeface="Calibri"/>
              </a:rPr>
              <a:t>таксама</a:t>
            </a:r>
            <a:r>
              <a:rPr lang="ru-RU" sz="2000" dirty="0">
                <a:ea typeface="Calibri"/>
              </a:rPr>
              <a:t> </a:t>
            </a:r>
            <a:r>
              <a:rPr lang="ru-RU" sz="2000" dirty="0" err="1">
                <a:ea typeface="Calibri"/>
              </a:rPr>
              <a:t>з’яўляецца</a:t>
            </a:r>
            <a:r>
              <a:rPr lang="ru-RU" sz="2000" dirty="0">
                <a:ea typeface="Calibri"/>
              </a:rPr>
              <a:t> </a:t>
            </a:r>
            <a:r>
              <a:rPr lang="ru-RU" sz="2000" dirty="0" err="1">
                <a:ea typeface="Calibri"/>
              </a:rPr>
              <a:t>яшчэ</a:t>
            </a:r>
            <a:r>
              <a:rPr lang="ru-RU" sz="2000" dirty="0">
                <a:ea typeface="Calibri"/>
              </a:rPr>
              <a:t> </a:t>
            </a:r>
            <a:r>
              <a:rPr lang="ru-RU" sz="2000" dirty="0" err="1">
                <a:ea typeface="Calibri"/>
              </a:rPr>
              <a:t>адным</a:t>
            </a:r>
            <a:r>
              <a:rPr lang="ru-RU" sz="2000" dirty="0">
                <a:ea typeface="Calibri"/>
              </a:rPr>
              <a:t> </a:t>
            </a:r>
            <a:r>
              <a:rPr lang="ru-RU" sz="2000" dirty="0" err="1">
                <a:ea typeface="Calibri"/>
              </a:rPr>
              <a:t>сцвярджэннем</a:t>
            </a:r>
            <a:r>
              <a:rPr lang="ru-RU" sz="2000" dirty="0">
                <a:ea typeface="Calibri"/>
              </a:rPr>
              <a:t> </a:t>
            </a:r>
            <a:r>
              <a:rPr lang="ru-RU" sz="2000" dirty="0" err="1">
                <a:ea typeface="Calibri"/>
              </a:rPr>
              <a:t>прыналежнасці</a:t>
            </a:r>
            <a:r>
              <a:rPr lang="ru-RU" sz="2000" dirty="0">
                <a:ea typeface="Calibri"/>
              </a:rPr>
              <a:t> герба </a:t>
            </a:r>
            <a:r>
              <a:rPr lang="ru-RU" sz="2000" dirty="0" err="1">
                <a:ea typeface="Calibri"/>
              </a:rPr>
              <a:t>іменна</a:t>
            </a:r>
            <a:r>
              <a:rPr lang="ru-RU" sz="2000" dirty="0">
                <a:ea typeface="Calibri"/>
              </a:rPr>
              <a:t> </a:t>
            </a:r>
            <a:r>
              <a:rPr lang="ru-RU" sz="2000" dirty="0" err="1" smtClean="0">
                <a:ea typeface="Calibri"/>
              </a:rPr>
              <a:t>Скарыне</a:t>
            </a:r>
            <a:r>
              <a:rPr lang="ru-RU" sz="2000" dirty="0" smtClean="0">
                <a:ea typeface="Calibri"/>
              </a:rPr>
              <a:t>. У </a:t>
            </a:r>
            <a:r>
              <a:rPr lang="ru-RU" sz="2000" dirty="0" err="1">
                <a:ea typeface="Calibri"/>
              </a:rPr>
              <a:t>віленскіх</a:t>
            </a:r>
            <a:r>
              <a:rPr lang="ru-RU" sz="2000" dirty="0">
                <a:ea typeface="Calibri"/>
              </a:rPr>
              <a:t> </a:t>
            </a:r>
            <a:r>
              <a:rPr lang="ru-RU" sz="2000" dirty="0" err="1">
                <a:ea typeface="Calibri"/>
              </a:rPr>
              <a:t>выданнях</a:t>
            </a:r>
            <a:r>
              <a:rPr lang="ru-RU" sz="2000" dirty="0">
                <a:ea typeface="Calibri"/>
              </a:rPr>
              <a:t> </a:t>
            </a:r>
            <a:r>
              <a:rPr lang="ru-RU" sz="2000" dirty="0" err="1">
                <a:ea typeface="Calibri"/>
              </a:rPr>
              <a:t>ініцыялы</a:t>
            </a:r>
            <a:r>
              <a:rPr lang="ru-RU" sz="2000" dirty="0">
                <a:ea typeface="Calibri"/>
              </a:rPr>
              <a:t> </a:t>
            </a:r>
            <a:r>
              <a:rPr lang="ru-RU" sz="2000" dirty="0" err="1">
                <a:ea typeface="Calibri"/>
              </a:rPr>
              <a:t>цесна</a:t>
            </a:r>
            <a:r>
              <a:rPr lang="ru-RU" sz="2000" dirty="0">
                <a:ea typeface="Calibri"/>
              </a:rPr>
              <a:t> </a:t>
            </a:r>
            <a:r>
              <a:rPr lang="ru-RU" sz="2000" dirty="0" err="1">
                <a:ea typeface="Calibri"/>
              </a:rPr>
              <a:t>ўзаемадзейнічаюць</a:t>
            </a:r>
            <a:r>
              <a:rPr lang="ru-RU" sz="2000" dirty="0">
                <a:ea typeface="Calibri"/>
              </a:rPr>
              <a:t> з </a:t>
            </a:r>
            <a:r>
              <a:rPr lang="ru-RU" sz="2000" dirty="0" err="1">
                <a:ea typeface="Calibri"/>
              </a:rPr>
              <a:t>ілюстрацыямі</a:t>
            </a:r>
            <a:r>
              <a:rPr lang="ru-RU" sz="2000" dirty="0">
                <a:ea typeface="Calibri"/>
              </a:rPr>
              <a:t> і </a:t>
            </a:r>
            <a:r>
              <a:rPr lang="ru-RU" sz="2000" dirty="0" err="1">
                <a:ea typeface="Calibri"/>
              </a:rPr>
              <a:t>застаўкамі</a:t>
            </a:r>
            <a:r>
              <a:rPr lang="ru-RU" sz="2000" dirty="0">
                <a:ea typeface="Calibri"/>
              </a:rPr>
              <a:t>, </a:t>
            </a:r>
            <a:r>
              <a:rPr lang="ru-RU" sz="2000" dirty="0" err="1">
                <a:ea typeface="Calibri"/>
              </a:rPr>
              <a:t>ствараючы</a:t>
            </a:r>
            <a:r>
              <a:rPr lang="ru-RU" sz="2000" dirty="0">
                <a:ea typeface="Calibri"/>
              </a:rPr>
              <a:t> </a:t>
            </a:r>
            <a:r>
              <a:rPr lang="ru-RU" sz="2000" dirty="0" err="1">
                <a:ea typeface="Calibri"/>
              </a:rPr>
              <a:t>адзіны</a:t>
            </a:r>
            <a:r>
              <a:rPr lang="ru-RU" sz="2000" dirty="0">
                <a:ea typeface="Calibri"/>
              </a:rPr>
              <a:t> ансамбль </a:t>
            </a:r>
            <a:r>
              <a:rPr lang="ru-RU" sz="2000" dirty="0" err="1">
                <a:ea typeface="Calibri"/>
              </a:rPr>
              <a:t>мастацкага</a:t>
            </a:r>
            <a:r>
              <a:rPr lang="ru-RU" sz="2000" dirty="0">
                <a:ea typeface="Calibri"/>
              </a:rPr>
              <a:t> </a:t>
            </a:r>
            <a:r>
              <a:rPr lang="ru-RU" sz="2000" dirty="0" err="1">
                <a:ea typeface="Calibri"/>
              </a:rPr>
              <a:t>афармлення</a:t>
            </a:r>
            <a:r>
              <a:rPr lang="ru-RU" sz="2000" dirty="0">
                <a:ea typeface="Calibri"/>
              </a:rPr>
              <a:t>. Яны, як і </a:t>
            </a:r>
            <a:r>
              <a:rPr lang="ru-RU" sz="2000" dirty="0" err="1">
                <a:ea typeface="Calibri"/>
              </a:rPr>
              <a:t>пражскія</a:t>
            </a:r>
            <a:r>
              <a:rPr lang="ru-RU" sz="2000" dirty="0">
                <a:ea typeface="Calibri"/>
              </a:rPr>
              <a:t>, </a:t>
            </a:r>
            <a:r>
              <a:rPr lang="ru-RU" sz="2000" dirty="0" err="1">
                <a:ea typeface="Calibri"/>
              </a:rPr>
              <a:t>маюць</a:t>
            </a:r>
            <a:r>
              <a:rPr lang="ru-RU" sz="2000" dirty="0">
                <a:ea typeface="Calibri"/>
              </a:rPr>
              <a:t> </a:t>
            </a:r>
            <a:r>
              <a:rPr lang="ru-RU" sz="2000" dirty="0" err="1" smtClean="0">
                <a:ea typeface="Calibri"/>
              </a:rPr>
              <a:t>прамавугольную</a:t>
            </a:r>
            <a:r>
              <a:rPr lang="ru-RU" sz="2000" dirty="0" smtClean="0">
                <a:ea typeface="Calibri"/>
              </a:rPr>
              <a:t> форму</a:t>
            </a:r>
            <a:r>
              <a:rPr lang="ru-RU" sz="2000" dirty="0">
                <a:ea typeface="Calibri"/>
              </a:rPr>
              <a:t>, </a:t>
            </a:r>
            <a:r>
              <a:rPr lang="ru-RU" sz="2000" dirty="0" err="1" smtClean="0">
                <a:ea typeface="Calibri"/>
              </a:rPr>
              <a:t>мадэляваныя</a:t>
            </a:r>
            <a:r>
              <a:rPr lang="ru-RU" sz="2000" dirty="0" smtClean="0">
                <a:ea typeface="Calibri"/>
              </a:rPr>
              <a:t> </a:t>
            </a:r>
            <a:r>
              <a:rPr lang="ru-RU" sz="2000" dirty="0" err="1" smtClean="0">
                <a:ea typeface="Calibri"/>
              </a:rPr>
              <a:t>светлымі</a:t>
            </a:r>
            <a:r>
              <a:rPr lang="ru-RU" sz="2000" dirty="0" smtClean="0">
                <a:ea typeface="Calibri"/>
              </a:rPr>
              <a:t> </a:t>
            </a:r>
            <a:r>
              <a:rPr lang="ru-RU" sz="2000" dirty="0" err="1" smtClean="0">
                <a:ea typeface="Calibri"/>
              </a:rPr>
              <a:t>рыскамі</a:t>
            </a:r>
            <a:r>
              <a:rPr lang="ru-RU" sz="2000" dirty="0" smtClean="0">
                <a:ea typeface="Calibri"/>
              </a:rPr>
              <a:t> </a:t>
            </a:r>
            <a:r>
              <a:rPr lang="ru-RU" sz="2000" dirty="0">
                <a:ea typeface="Calibri"/>
              </a:rPr>
              <a:t>па </a:t>
            </a:r>
            <a:r>
              <a:rPr lang="ru-RU" sz="2000" dirty="0" err="1">
                <a:ea typeface="Calibri"/>
              </a:rPr>
              <a:t>чорным</a:t>
            </a:r>
            <a:r>
              <a:rPr lang="ru-RU" sz="2000" dirty="0">
                <a:ea typeface="Calibri"/>
              </a:rPr>
              <a:t> </a:t>
            </a:r>
            <a:r>
              <a:rPr lang="ru-RU" sz="2000" dirty="0" smtClean="0">
                <a:ea typeface="Calibri"/>
              </a:rPr>
              <a:t>фоне. </a:t>
            </a:r>
            <a:r>
              <a:rPr lang="ru-RU" sz="2000" dirty="0" err="1" smtClean="0">
                <a:ea typeface="Calibri"/>
              </a:rPr>
              <a:t>Памеры</a:t>
            </a:r>
            <a:r>
              <a:rPr lang="ru-RU" sz="2000" dirty="0" smtClean="0">
                <a:ea typeface="Calibri"/>
              </a:rPr>
              <a:t> </a:t>
            </a:r>
            <a:r>
              <a:rPr lang="ru-RU" sz="2000" dirty="0" err="1" smtClean="0">
                <a:ea typeface="Calibri"/>
              </a:rPr>
              <a:t>ініцыялаў</a:t>
            </a:r>
            <a:r>
              <a:rPr lang="ru-RU" sz="2000" dirty="0" smtClean="0">
                <a:ea typeface="Calibri"/>
              </a:rPr>
              <a:t> </a:t>
            </a:r>
            <a:r>
              <a:rPr lang="ru-RU" sz="2000" dirty="0" err="1" smtClean="0">
                <a:ea typeface="Calibri"/>
              </a:rPr>
              <a:t>наступныя</a:t>
            </a:r>
            <a:r>
              <a:rPr lang="ru-RU" sz="2000" dirty="0" smtClean="0">
                <a:ea typeface="Calibri"/>
              </a:rPr>
              <a:t>: </a:t>
            </a:r>
            <a:r>
              <a:rPr lang="ru-RU" sz="2000" dirty="0">
                <a:ea typeface="Calibri"/>
              </a:rPr>
              <a:t>15х10, 20х14, 20х12, 9х6, 9х7 мм</a:t>
            </a:r>
            <a:r>
              <a:rPr lang="ru-RU" sz="2000" dirty="0" smtClean="0">
                <a:ea typeface="Calibri"/>
              </a:rPr>
              <a:t>.</a:t>
            </a:r>
            <a:endParaRPr lang="ru-RU" sz="2000" dirty="0"/>
          </a:p>
        </p:txBody>
      </p:sp>
      <p:pic>
        <p:nvPicPr>
          <p:cNvPr id="38914" name="Picture 2" descr="D:\майкевич ю\проекты\скорина\гравюры\Image-30.jpg"/>
          <p:cNvPicPr>
            <a:picLocks noChangeAspect="1" noChangeArrowheads="1"/>
          </p:cNvPicPr>
          <p:nvPr/>
        </p:nvPicPr>
        <p:blipFill rotWithShape="1">
          <a:blip r:embed="rId2">
            <a:extLst>
              <a:ext uri="{28A0092B-C50C-407E-A947-70E740481C1C}">
                <a14:useLocalDpi xmlns="" xmlns:a14="http://schemas.microsoft.com/office/drawing/2010/main" val="0"/>
              </a:ext>
            </a:extLst>
          </a:blip>
          <a:srcRect l="2365" t="79744" r="2365" b="211"/>
          <a:stretch/>
        </p:blipFill>
        <p:spPr bwMode="auto">
          <a:xfrm>
            <a:off x="683568" y="116631"/>
            <a:ext cx="7920880" cy="2263109"/>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46873694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26866" y="360798"/>
            <a:ext cx="5148064" cy="6408712"/>
          </a:xfrm>
        </p:spPr>
        <p:txBody>
          <a:bodyPr>
            <a:normAutofit fontScale="92500" lnSpcReduction="20000"/>
          </a:bodyPr>
          <a:lstStyle/>
          <a:p>
            <a:r>
              <a:rPr lang="ru-RU" dirty="0" err="1">
                <a:ea typeface="Calibri"/>
              </a:rPr>
              <a:t>Рэзка</a:t>
            </a:r>
            <a:r>
              <a:rPr lang="ru-RU" dirty="0">
                <a:ea typeface="Calibri"/>
              </a:rPr>
              <a:t> </a:t>
            </a:r>
            <a:r>
              <a:rPr lang="ru-RU" dirty="0" err="1">
                <a:ea typeface="Calibri"/>
              </a:rPr>
              <a:t>адрозніваецца</a:t>
            </a:r>
            <a:r>
              <a:rPr lang="ru-RU" dirty="0">
                <a:ea typeface="Calibri"/>
              </a:rPr>
              <a:t> ад </a:t>
            </a:r>
            <a:r>
              <a:rPr lang="ru-RU" dirty="0" err="1">
                <a:ea typeface="Calibri"/>
              </a:rPr>
              <a:t>астатніх</a:t>
            </a:r>
            <a:r>
              <a:rPr lang="ru-RU" dirty="0">
                <a:ea typeface="Calibri"/>
              </a:rPr>
              <a:t> </a:t>
            </a:r>
            <a:r>
              <a:rPr lang="ru-RU" b="1" dirty="0" err="1">
                <a:solidFill>
                  <a:schemeClr val="accent1"/>
                </a:solidFill>
                <a:ea typeface="Calibri"/>
              </a:rPr>
              <a:t>вялікі</a:t>
            </a:r>
            <a:r>
              <a:rPr lang="ru-RU" b="1" dirty="0">
                <a:solidFill>
                  <a:schemeClr val="accent1"/>
                </a:solidFill>
                <a:ea typeface="Calibri"/>
              </a:rPr>
              <a:t> </a:t>
            </a:r>
            <a:r>
              <a:rPr lang="ru-RU" b="1" dirty="0" err="1">
                <a:solidFill>
                  <a:schemeClr val="accent1"/>
                </a:solidFill>
                <a:ea typeface="Calibri"/>
              </a:rPr>
              <a:t>ініцыял</a:t>
            </a:r>
            <a:r>
              <a:rPr lang="ru-RU" b="1" dirty="0">
                <a:solidFill>
                  <a:schemeClr val="accent1"/>
                </a:solidFill>
                <a:ea typeface="Calibri"/>
              </a:rPr>
              <a:t> </a:t>
            </a:r>
            <a:r>
              <a:rPr lang="ru-RU" b="1" dirty="0" smtClean="0">
                <a:solidFill>
                  <a:schemeClr val="accent1"/>
                </a:solidFill>
                <a:ea typeface="Calibri"/>
              </a:rPr>
              <a:t>«С»</a:t>
            </a:r>
            <a:r>
              <a:rPr lang="ru-RU" dirty="0" smtClean="0">
                <a:ea typeface="Calibri"/>
              </a:rPr>
              <a:t> </a:t>
            </a:r>
            <a:r>
              <a:rPr lang="ru-RU" dirty="0">
                <a:ea typeface="Calibri"/>
              </a:rPr>
              <a:t>з «</a:t>
            </a:r>
            <a:r>
              <a:rPr lang="ru-RU" dirty="0" err="1">
                <a:ea typeface="Calibri"/>
              </a:rPr>
              <a:t>Акафіста</a:t>
            </a:r>
            <a:r>
              <a:rPr lang="ru-RU" dirty="0">
                <a:ea typeface="Calibri"/>
              </a:rPr>
              <a:t> </a:t>
            </a:r>
            <a:r>
              <a:rPr lang="ru-RU" dirty="0" err="1">
                <a:ea typeface="Calibri"/>
              </a:rPr>
              <a:t>труне</a:t>
            </a:r>
            <a:r>
              <a:rPr lang="ru-RU" dirty="0">
                <a:ea typeface="Calibri"/>
              </a:rPr>
              <a:t> </a:t>
            </a:r>
            <a:r>
              <a:rPr lang="ru-RU" dirty="0" err="1" smtClean="0">
                <a:ea typeface="Calibri"/>
              </a:rPr>
              <a:t>Гасподняй</a:t>
            </a:r>
            <a:r>
              <a:rPr lang="ru-RU" dirty="0" smtClean="0">
                <a:ea typeface="Calibri"/>
              </a:rPr>
              <a:t>» («Малая </a:t>
            </a:r>
            <a:r>
              <a:rPr lang="ru-RU" dirty="0" err="1" smtClean="0">
                <a:ea typeface="Calibri"/>
              </a:rPr>
              <a:t>падарожная</a:t>
            </a:r>
            <a:r>
              <a:rPr lang="ru-RU" dirty="0" smtClean="0">
                <a:ea typeface="Calibri"/>
              </a:rPr>
              <a:t> </a:t>
            </a:r>
            <a:r>
              <a:rPr lang="ru-RU" dirty="0" err="1" smtClean="0">
                <a:ea typeface="Calibri"/>
              </a:rPr>
              <a:t>кніжыца</a:t>
            </a:r>
            <a:r>
              <a:rPr lang="ru-RU" dirty="0" smtClean="0">
                <a:ea typeface="Calibri"/>
              </a:rPr>
              <a:t>»). 1522 г. </a:t>
            </a:r>
            <a:r>
              <a:rPr lang="ru-RU" dirty="0" err="1">
                <a:ea typeface="Calibri"/>
              </a:rPr>
              <a:t>Ініцыял</a:t>
            </a:r>
            <a:r>
              <a:rPr lang="ru-RU" dirty="0">
                <a:ea typeface="Calibri"/>
              </a:rPr>
              <a:t> </a:t>
            </a:r>
            <a:r>
              <a:rPr lang="ru-RU" dirty="0" err="1" smtClean="0">
                <a:ea typeface="Calibri"/>
              </a:rPr>
              <a:t>выразаны</a:t>
            </a:r>
            <a:r>
              <a:rPr lang="ru-RU" dirty="0" smtClean="0">
                <a:ea typeface="Calibri"/>
              </a:rPr>
              <a:t> </a:t>
            </a:r>
            <a:r>
              <a:rPr lang="ru-RU" dirty="0">
                <a:ea typeface="Calibri"/>
              </a:rPr>
              <a:t>па форме </a:t>
            </a:r>
            <a:r>
              <a:rPr lang="ru-RU" dirty="0" err="1">
                <a:ea typeface="Calibri"/>
              </a:rPr>
              <a:t>літары</a:t>
            </a:r>
            <a:r>
              <a:rPr lang="ru-RU" dirty="0">
                <a:ea typeface="Calibri"/>
              </a:rPr>
              <a:t> (</a:t>
            </a:r>
            <a:r>
              <a:rPr lang="ru-RU" dirty="0" err="1">
                <a:ea typeface="Calibri"/>
              </a:rPr>
              <a:t>ён</a:t>
            </a:r>
            <a:r>
              <a:rPr lang="ru-RU" dirty="0">
                <a:ea typeface="Calibri"/>
              </a:rPr>
              <a:t> не </a:t>
            </a:r>
            <a:r>
              <a:rPr lang="ru-RU" dirty="0" err="1" smtClean="0">
                <a:ea typeface="Calibri"/>
              </a:rPr>
              <a:t>прамавугольны</a:t>
            </a:r>
            <a:r>
              <a:rPr lang="ru-RU" dirty="0" smtClean="0">
                <a:ea typeface="Calibri"/>
              </a:rPr>
              <a:t>, як </a:t>
            </a:r>
            <a:r>
              <a:rPr lang="ru-RU" dirty="0" err="1" smtClean="0">
                <a:ea typeface="Calibri"/>
              </a:rPr>
              <a:t>астатнія</a:t>
            </a:r>
            <a:r>
              <a:rPr lang="ru-RU" dirty="0" smtClean="0">
                <a:ea typeface="Calibri"/>
              </a:rPr>
              <a:t>) </a:t>
            </a:r>
            <a:r>
              <a:rPr lang="ru-RU" dirty="0">
                <a:ea typeface="Calibri"/>
              </a:rPr>
              <a:t>і </a:t>
            </a:r>
            <a:r>
              <a:rPr lang="ru-RU" dirty="0" err="1">
                <a:ea typeface="Calibri"/>
              </a:rPr>
              <a:t>надрукаваны</a:t>
            </a:r>
            <a:r>
              <a:rPr lang="ru-RU" dirty="0">
                <a:ea typeface="Calibri"/>
              </a:rPr>
              <a:t> </a:t>
            </a:r>
            <a:r>
              <a:rPr lang="ru-RU" dirty="0" err="1">
                <a:ea typeface="Calibri"/>
              </a:rPr>
              <a:t>чырвоным</a:t>
            </a:r>
            <a:r>
              <a:rPr lang="ru-RU" dirty="0">
                <a:ea typeface="Calibri"/>
              </a:rPr>
              <a:t> колерам. </a:t>
            </a:r>
            <a:r>
              <a:rPr lang="ru-RU" dirty="0" err="1">
                <a:ea typeface="Calibri"/>
              </a:rPr>
              <a:t>У</a:t>
            </a:r>
            <a:r>
              <a:rPr lang="ru-RU" dirty="0" err="1" smtClean="0">
                <a:ea typeface="Calibri"/>
              </a:rPr>
              <a:t>сё</a:t>
            </a:r>
            <a:r>
              <a:rPr lang="ru-RU" dirty="0" smtClean="0">
                <a:ea typeface="Calibri"/>
              </a:rPr>
              <a:t> </a:t>
            </a:r>
            <a:r>
              <a:rPr lang="ru-RU" dirty="0">
                <a:ea typeface="Calibri"/>
              </a:rPr>
              <a:t>цела </a:t>
            </a:r>
            <a:r>
              <a:rPr lang="ru-RU" dirty="0" err="1">
                <a:ea typeface="Calibri"/>
              </a:rPr>
              <a:t>літары</a:t>
            </a:r>
            <a:r>
              <a:rPr lang="ru-RU" dirty="0">
                <a:ea typeface="Calibri"/>
              </a:rPr>
              <a:t> </a:t>
            </a:r>
            <a:r>
              <a:rPr lang="ru-RU" dirty="0" err="1">
                <a:ea typeface="Calibri"/>
              </a:rPr>
              <a:t>запоўнена</a:t>
            </a:r>
            <a:r>
              <a:rPr lang="ru-RU" dirty="0">
                <a:ea typeface="Calibri"/>
              </a:rPr>
              <a:t> </a:t>
            </a:r>
            <a:r>
              <a:rPr lang="ru-RU" dirty="0" err="1">
                <a:ea typeface="Calibri"/>
              </a:rPr>
              <a:t>багатай</a:t>
            </a:r>
            <a:r>
              <a:rPr lang="ru-RU" dirty="0">
                <a:ea typeface="Calibri"/>
              </a:rPr>
              <a:t>, </a:t>
            </a:r>
            <a:r>
              <a:rPr lang="ru-RU" dirty="0" err="1">
                <a:ea typeface="Calibri"/>
              </a:rPr>
              <a:t>пластычна</a:t>
            </a:r>
            <a:r>
              <a:rPr lang="ru-RU" dirty="0">
                <a:ea typeface="Calibri"/>
              </a:rPr>
              <a:t> </a:t>
            </a:r>
            <a:r>
              <a:rPr lang="ru-RU" dirty="0" err="1" smtClean="0">
                <a:ea typeface="Calibri"/>
              </a:rPr>
              <a:t>награвіраванай</a:t>
            </a:r>
            <a:r>
              <a:rPr lang="ru-RU" dirty="0" smtClean="0">
                <a:ea typeface="Calibri"/>
              </a:rPr>
              <a:t> </a:t>
            </a:r>
            <a:r>
              <a:rPr lang="ru-RU" dirty="0" err="1" smtClean="0">
                <a:ea typeface="Calibri"/>
              </a:rPr>
              <a:t>ліствой</a:t>
            </a:r>
            <a:r>
              <a:rPr lang="ru-RU" dirty="0" smtClean="0">
                <a:ea typeface="Calibri"/>
              </a:rPr>
              <a:t>. </a:t>
            </a:r>
            <a:r>
              <a:rPr lang="ru-RU" dirty="0" err="1" smtClean="0">
                <a:ea typeface="Calibri"/>
              </a:rPr>
              <a:t>Лічаць</a:t>
            </a:r>
            <a:r>
              <a:rPr lang="ru-RU" dirty="0" smtClean="0">
                <a:ea typeface="Calibri"/>
              </a:rPr>
              <a:t>, </a:t>
            </a:r>
            <a:r>
              <a:rPr lang="ru-RU" dirty="0" err="1" smtClean="0">
                <a:ea typeface="Calibri"/>
              </a:rPr>
              <a:t>што</a:t>
            </a:r>
            <a:r>
              <a:rPr lang="ru-RU" dirty="0" smtClean="0">
                <a:ea typeface="Calibri"/>
              </a:rPr>
              <a:t> </a:t>
            </a:r>
            <a:r>
              <a:rPr lang="ru-RU" dirty="0" err="1" smtClean="0">
                <a:ea typeface="Calibri"/>
              </a:rPr>
              <a:t>гэты</a:t>
            </a:r>
            <a:r>
              <a:rPr lang="ru-RU" dirty="0" smtClean="0">
                <a:ea typeface="Calibri"/>
              </a:rPr>
              <a:t> </a:t>
            </a:r>
            <a:r>
              <a:rPr lang="ru-RU" dirty="0" err="1">
                <a:ea typeface="Calibri"/>
              </a:rPr>
              <a:t>ініцыял</a:t>
            </a:r>
            <a:r>
              <a:rPr lang="ru-RU" dirty="0">
                <a:ea typeface="Calibri"/>
              </a:rPr>
              <a:t> </a:t>
            </a:r>
            <a:r>
              <a:rPr lang="ru-RU" dirty="0" err="1" smtClean="0">
                <a:ea typeface="Calibri"/>
              </a:rPr>
              <a:t>з’яўляецца</a:t>
            </a:r>
            <a:r>
              <a:rPr lang="ru-RU" dirty="0" smtClean="0">
                <a:ea typeface="Calibri"/>
              </a:rPr>
              <a:t> </a:t>
            </a:r>
            <a:r>
              <a:rPr lang="ru-RU" dirty="0" err="1" smtClean="0">
                <a:ea typeface="Calibri"/>
              </a:rPr>
              <a:t>ксілаграфічнай</a:t>
            </a:r>
            <a:r>
              <a:rPr lang="ru-RU" dirty="0" smtClean="0">
                <a:ea typeface="Calibri"/>
              </a:rPr>
              <a:t> </a:t>
            </a:r>
            <a:r>
              <a:rPr lang="ru-RU" dirty="0" err="1">
                <a:ea typeface="Calibri"/>
              </a:rPr>
              <a:t>копіяй</a:t>
            </a:r>
            <a:r>
              <a:rPr lang="ru-RU" dirty="0">
                <a:ea typeface="Calibri"/>
              </a:rPr>
              <a:t> </a:t>
            </a:r>
            <a:r>
              <a:rPr lang="ru-RU" dirty="0" err="1" smtClean="0">
                <a:ea typeface="Calibri"/>
              </a:rPr>
              <a:t>ініцыяла</a:t>
            </a:r>
            <a:r>
              <a:rPr lang="ru-RU" dirty="0" smtClean="0">
                <a:ea typeface="Calibri"/>
              </a:rPr>
              <a:t> </a:t>
            </a:r>
            <a:r>
              <a:rPr lang="ru-RU" dirty="0">
                <a:ea typeface="Calibri"/>
              </a:rPr>
              <a:t>з </a:t>
            </a:r>
            <a:r>
              <a:rPr lang="ru-RU" dirty="0" smtClean="0">
                <a:ea typeface="Calibri"/>
              </a:rPr>
              <a:t>«</a:t>
            </a:r>
            <a:r>
              <a:rPr lang="ru-RU" dirty="0" err="1" smtClean="0">
                <a:ea typeface="Calibri"/>
              </a:rPr>
              <a:t>Вялікага</a:t>
            </a:r>
            <a:r>
              <a:rPr lang="ru-RU" dirty="0" smtClean="0">
                <a:ea typeface="Calibri"/>
              </a:rPr>
              <a:t> </a:t>
            </a:r>
            <a:r>
              <a:rPr lang="ru-RU" dirty="0" err="1" smtClean="0">
                <a:ea typeface="Calibri"/>
              </a:rPr>
              <a:t>прапіснога</a:t>
            </a:r>
            <a:r>
              <a:rPr lang="ru-RU" dirty="0" smtClean="0">
                <a:ea typeface="Calibri"/>
              </a:rPr>
              <a:t> </a:t>
            </a:r>
            <a:r>
              <a:rPr lang="ru-RU" dirty="0" err="1">
                <a:ea typeface="Calibri"/>
              </a:rPr>
              <a:t>алфавіту</a:t>
            </a:r>
            <a:r>
              <a:rPr lang="ru-RU" dirty="0">
                <a:ea typeface="Calibri"/>
              </a:rPr>
              <a:t>» </a:t>
            </a:r>
            <a:r>
              <a:rPr lang="ru-RU" dirty="0" err="1">
                <a:ea typeface="Calibri"/>
              </a:rPr>
              <a:t>нямецка-нідэрландскага</a:t>
            </a:r>
            <a:r>
              <a:rPr lang="ru-RU" dirty="0">
                <a:ea typeface="Calibri"/>
              </a:rPr>
              <a:t> гравёра І. </a:t>
            </a:r>
            <a:r>
              <a:rPr lang="ru-RU" dirty="0" err="1">
                <a:ea typeface="Calibri"/>
              </a:rPr>
              <a:t>ван</a:t>
            </a:r>
            <a:r>
              <a:rPr lang="ru-RU" dirty="0">
                <a:ea typeface="Calibri"/>
              </a:rPr>
              <a:t> </a:t>
            </a:r>
            <a:r>
              <a:rPr lang="ru-RU" dirty="0" err="1" smtClean="0">
                <a:ea typeface="Calibri"/>
              </a:rPr>
              <a:t>Мекенэма</a:t>
            </a:r>
            <a:r>
              <a:rPr lang="ru-RU" dirty="0">
                <a:ea typeface="Calibri"/>
              </a:rPr>
              <a:t>. Мастак </a:t>
            </a:r>
            <a:r>
              <a:rPr lang="ru-RU" dirty="0" err="1">
                <a:ea typeface="Calibri"/>
              </a:rPr>
              <a:t>рабіў</a:t>
            </a:r>
            <a:r>
              <a:rPr lang="ru-RU" dirty="0">
                <a:ea typeface="Calibri"/>
              </a:rPr>
              <a:t> </a:t>
            </a:r>
            <a:r>
              <a:rPr lang="ru-RU" dirty="0" err="1">
                <a:ea typeface="Calibri"/>
              </a:rPr>
              <a:t>яе</a:t>
            </a:r>
            <a:r>
              <a:rPr lang="ru-RU" dirty="0">
                <a:ea typeface="Calibri"/>
              </a:rPr>
              <a:t> </a:t>
            </a:r>
            <a:r>
              <a:rPr lang="ru-RU" dirty="0" smtClean="0">
                <a:ea typeface="Calibri"/>
              </a:rPr>
              <a:t>з </a:t>
            </a:r>
            <a:r>
              <a:rPr lang="ru-RU" dirty="0" err="1" smtClean="0">
                <a:ea typeface="Calibri"/>
              </a:rPr>
              <a:t>лацінскага</a:t>
            </a:r>
            <a:r>
              <a:rPr lang="ru-RU" dirty="0" smtClean="0">
                <a:ea typeface="Calibri"/>
              </a:rPr>
              <a:t> </a:t>
            </a:r>
            <a:r>
              <a:rPr lang="ru-RU" dirty="0" err="1" smtClean="0">
                <a:ea typeface="Calibri"/>
              </a:rPr>
              <a:t>ініцыяла</a:t>
            </a:r>
            <a:r>
              <a:rPr lang="ru-RU" dirty="0" smtClean="0">
                <a:ea typeface="Calibri"/>
              </a:rPr>
              <a:t>. </a:t>
            </a:r>
            <a:r>
              <a:rPr lang="ru-RU" dirty="0" err="1">
                <a:ea typeface="Calibri"/>
              </a:rPr>
              <a:t>Устаўляючы</a:t>
            </a:r>
            <a:r>
              <a:rPr lang="ru-RU" dirty="0">
                <a:ea typeface="Calibri"/>
              </a:rPr>
              <a:t> ў набор, </a:t>
            </a:r>
            <a:r>
              <a:rPr lang="ru-RU" dirty="0" err="1">
                <a:ea typeface="Calibri"/>
              </a:rPr>
              <a:t>друкары</a:t>
            </a:r>
            <a:r>
              <a:rPr lang="ru-RU" dirty="0">
                <a:ea typeface="Calibri"/>
              </a:rPr>
              <a:t> Скарыны </a:t>
            </a:r>
            <a:r>
              <a:rPr lang="ru-RU" dirty="0" err="1">
                <a:ea typeface="Calibri"/>
              </a:rPr>
              <a:t>павярнулі</a:t>
            </a:r>
            <a:r>
              <a:rPr lang="ru-RU" dirty="0">
                <a:ea typeface="Calibri"/>
              </a:rPr>
              <a:t> </a:t>
            </a:r>
            <a:r>
              <a:rPr lang="ru-RU" dirty="0" err="1">
                <a:ea typeface="Calibri"/>
              </a:rPr>
              <a:t>лацінскую</a:t>
            </a:r>
            <a:r>
              <a:rPr lang="ru-RU" dirty="0">
                <a:ea typeface="Calibri"/>
              </a:rPr>
              <a:t> </a:t>
            </a:r>
            <a:r>
              <a:rPr lang="ru-RU" dirty="0" err="1">
                <a:ea typeface="Calibri"/>
              </a:rPr>
              <a:t>літару</a:t>
            </a:r>
            <a:r>
              <a:rPr lang="ru-RU" dirty="0">
                <a:ea typeface="Calibri"/>
              </a:rPr>
              <a:t> </a:t>
            </a:r>
            <a:r>
              <a:rPr lang="ru-RU" dirty="0" err="1">
                <a:ea typeface="Calibri"/>
              </a:rPr>
              <a:t>направа</a:t>
            </a:r>
            <a:r>
              <a:rPr lang="ru-RU" dirty="0">
                <a:ea typeface="Calibri"/>
              </a:rPr>
              <a:t> на </a:t>
            </a:r>
            <a:r>
              <a:rPr lang="ru-RU" dirty="0" smtClean="0">
                <a:ea typeface="Calibri"/>
              </a:rPr>
              <a:t>90</a:t>
            </a:r>
            <a:r>
              <a:rPr lang="ru-RU" dirty="0" smtClean="0">
                <a:ea typeface="Calibri"/>
                <a:sym typeface="Symbol"/>
              </a:rPr>
              <a:t></a:t>
            </a:r>
            <a:r>
              <a:rPr lang="ru-RU" dirty="0" smtClean="0">
                <a:ea typeface="Calibri"/>
              </a:rPr>
              <a:t>, </a:t>
            </a:r>
            <a:r>
              <a:rPr lang="ru-RU" dirty="0" err="1">
                <a:ea typeface="Calibri"/>
              </a:rPr>
              <a:t>атрымалася</a:t>
            </a:r>
            <a:r>
              <a:rPr lang="ru-RU" dirty="0">
                <a:ea typeface="Calibri"/>
              </a:rPr>
              <a:t> </a:t>
            </a:r>
            <a:r>
              <a:rPr lang="ru-RU" dirty="0" err="1" smtClean="0">
                <a:ea typeface="Calibri"/>
              </a:rPr>
              <a:t>кірылічная</a:t>
            </a:r>
            <a:r>
              <a:rPr lang="ru-RU" dirty="0" smtClean="0">
                <a:ea typeface="Calibri"/>
              </a:rPr>
              <a:t> «С». </a:t>
            </a:r>
            <a:r>
              <a:rPr lang="ru-RU" dirty="0">
                <a:ea typeface="Calibri"/>
              </a:rPr>
              <a:t>50х50 мм.</a:t>
            </a:r>
            <a:endParaRPr lang="ru-RU" dirty="0"/>
          </a:p>
        </p:txBody>
      </p:sp>
      <p:pic>
        <p:nvPicPr>
          <p:cNvPr id="1026" name="Picture 2" descr="D:\майкевич ю\проекты\скорина\гравюры\pic02_05.gif"/>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5148064" y="1268760"/>
            <a:ext cx="3810000" cy="379095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46873694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0" y="0"/>
            <a:ext cx="9144000" cy="1844824"/>
          </a:xfrm>
        </p:spPr>
        <p:txBody>
          <a:bodyPr>
            <a:normAutofit/>
          </a:bodyPr>
          <a:lstStyle/>
          <a:p>
            <a:pPr algn="just"/>
            <a:endParaRPr lang="be-BY" dirty="0" smtClean="0"/>
          </a:p>
          <a:p>
            <a:r>
              <a:rPr lang="be-BY" dirty="0" smtClean="0"/>
              <a:t>Шмат меркаванняў было і наконт гэтага </a:t>
            </a:r>
            <a:r>
              <a:rPr lang="be-BY" b="1" dirty="0" smtClean="0">
                <a:solidFill>
                  <a:schemeClr val="accent1"/>
                </a:solidFill>
              </a:rPr>
              <a:t>дзіўнага знака</a:t>
            </a:r>
            <a:r>
              <a:rPr lang="be-BY" dirty="0" smtClean="0"/>
              <a:t>.</a:t>
            </a:r>
            <a:br>
              <a:rPr lang="be-BY" dirty="0" smtClean="0"/>
            </a:br>
            <a:endParaRPr lang="ru-RU" dirty="0"/>
          </a:p>
        </p:txBody>
      </p:sp>
      <p:pic>
        <p:nvPicPr>
          <p:cNvPr id="1026" name="Picture 2"/>
          <p:cNvPicPr>
            <a:picLocks noChangeAspect="1" noChangeArrowheads="1"/>
          </p:cNvPicPr>
          <p:nvPr/>
        </p:nvPicPr>
        <p:blipFill rotWithShape="1">
          <a:blip r:embed="rId2">
            <a:extLst>
              <a:ext uri="{28A0092B-C50C-407E-A947-70E740481C1C}">
                <a14:useLocalDpi xmlns="" xmlns:a14="http://schemas.microsoft.com/office/drawing/2010/main" val="0"/>
              </a:ext>
            </a:extLst>
          </a:blip>
          <a:srcRect l="14267" t="29589" r="71465" b="58780"/>
          <a:stretch/>
        </p:blipFill>
        <p:spPr bwMode="auto">
          <a:xfrm>
            <a:off x="3491880" y="1052736"/>
            <a:ext cx="2016224" cy="258687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4" name="Подзаголовок 2"/>
          <p:cNvSpPr txBox="1">
            <a:spLocks/>
          </p:cNvSpPr>
          <p:nvPr/>
        </p:nvSpPr>
        <p:spPr>
          <a:xfrm>
            <a:off x="35808" y="3643408"/>
            <a:ext cx="9144000" cy="3214591"/>
          </a:xfrm>
          <a:prstGeom prst="rect">
            <a:avLst/>
          </a:prstGeom>
        </p:spPr>
        <p:txBody>
          <a:bodyPr vert="horz">
            <a:normAutofit/>
          </a:bodyPr>
          <a:lstStyle>
            <a:lvl1pPr marL="0" indent="0" algn="ctr" rtl="0" eaLnBrk="1" latinLnBrk="0" hangingPunct="1">
              <a:spcBef>
                <a:spcPct val="20000"/>
              </a:spcBef>
              <a:buClr>
                <a:schemeClr val="tx1">
                  <a:shade val="95000"/>
                </a:schemeClr>
              </a:buClr>
              <a:buSzPct val="65000"/>
              <a:buFont typeface="Wingdings 2"/>
              <a:buNone/>
              <a:defRPr kumimoji="0" sz="2800" kern="1200">
                <a:solidFill>
                  <a:schemeClr val="tx1"/>
                </a:solidFill>
                <a:latin typeface="+mn-lt"/>
                <a:ea typeface="+mn-ea"/>
                <a:cs typeface="+mn-cs"/>
              </a:defRPr>
            </a:lvl1pPr>
            <a:lvl2pPr marL="457200" indent="0" algn="ctr" rtl="0" eaLnBrk="1" latinLnBrk="0" hangingPunct="1">
              <a:spcBef>
                <a:spcPct val="20000"/>
              </a:spcBef>
              <a:buClr>
                <a:schemeClr val="tx1"/>
              </a:buClr>
              <a:buSzPct val="80000"/>
              <a:buFont typeface="Wingdings 2"/>
              <a:buNone/>
              <a:defRPr kumimoji="0" sz="2400" kern="1200">
                <a:solidFill>
                  <a:schemeClr val="tx1"/>
                </a:solidFill>
                <a:latin typeface="+mn-lt"/>
                <a:ea typeface="+mn-ea"/>
                <a:cs typeface="+mn-cs"/>
              </a:defRPr>
            </a:lvl2pPr>
            <a:lvl3pPr marL="914400" indent="0" algn="ctr" rtl="0" eaLnBrk="1" latinLnBrk="0" hangingPunct="1">
              <a:spcBef>
                <a:spcPct val="20000"/>
              </a:spcBef>
              <a:buClr>
                <a:schemeClr val="tx1"/>
              </a:buClr>
              <a:buSzPct val="95000"/>
              <a:buFont typeface="Wingdings"/>
              <a:buNone/>
              <a:defRPr kumimoji="0" sz="2200" kern="1200">
                <a:solidFill>
                  <a:schemeClr val="tx1"/>
                </a:solidFill>
                <a:latin typeface="+mn-lt"/>
                <a:ea typeface="+mn-ea"/>
                <a:cs typeface="+mn-cs"/>
              </a:defRPr>
            </a:lvl3pPr>
            <a:lvl4pPr marL="1371600" indent="0" algn="ctr" rtl="0" eaLnBrk="1" latinLnBrk="0" hangingPunct="1">
              <a:spcBef>
                <a:spcPct val="20000"/>
              </a:spcBef>
              <a:buClr>
                <a:schemeClr val="tx1"/>
              </a:buClr>
              <a:buSzPct val="100000"/>
              <a:buFont typeface="Wingdings 3"/>
              <a:buNone/>
              <a:defRPr kumimoji="0" sz="2000" kern="1200">
                <a:solidFill>
                  <a:schemeClr val="tx1"/>
                </a:solidFill>
                <a:latin typeface="+mn-lt"/>
                <a:ea typeface="+mn-ea"/>
                <a:cs typeface="+mn-cs"/>
              </a:defRPr>
            </a:lvl4pPr>
            <a:lvl5pPr marL="1828800" indent="0" algn="ctr" rtl="0" eaLnBrk="1" latinLnBrk="0" hangingPunct="1">
              <a:spcBef>
                <a:spcPct val="20000"/>
              </a:spcBef>
              <a:buClr>
                <a:schemeClr val="tx1"/>
              </a:buClr>
              <a:buFont typeface="Wingdings 2"/>
              <a:buNone/>
              <a:defRPr kumimoji="0" sz="2000" kern="1200">
                <a:solidFill>
                  <a:schemeClr val="tx1"/>
                </a:solidFill>
                <a:latin typeface="+mn-lt"/>
                <a:ea typeface="+mn-ea"/>
                <a:cs typeface="+mn-cs"/>
              </a:defRPr>
            </a:lvl5pPr>
            <a:lvl6pPr marL="2286000" indent="0" algn="ctr" rtl="0" eaLnBrk="1" latinLnBrk="0" hangingPunct="1">
              <a:spcBef>
                <a:spcPct val="20000"/>
              </a:spcBef>
              <a:buClr>
                <a:schemeClr val="tx1"/>
              </a:buClr>
              <a:buFont typeface="Wingdings 3"/>
              <a:buNone/>
              <a:defRPr kumimoji="0" sz="1800" kern="1200">
                <a:solidFill>
                  <a:schemeClr val="tx1"/>
                </a:solidFill>
                <a:latin typeface="+mn-lt"/>
                <a:ea typeface="+mn-ea"/>
                <a:cs typeface="+mn-cs"/>
              </a:defRPr>
            </a:lvl6pPr>
            <a:lvl7pPr marL="2743200" indent="0" algn="ctr" rtl="0" eaLnBrk="1" latinLnBrk="0" hangingPunct="1">
              <a:spcBef>
                <a:spcPct val="20000"/>
              </a:spcBef>
              <a:buClr>
                <a:schemeClr val="tx1"/>
              </a:buClr>
              <a:buFont typeface="Wingdings 2"/>
              <a:buNone/>
              <a:defRPr kumimoji="0" sz="1600" kern="1200">
                <a:solidFill>
                  <a:schemeClr val="tx1"/>
                </a:solidFill>
                <a:latin typeface="+mn-lt"/>
                <a:ea typeface="+mn-ea"/>
                <a:cs typeface="+mn-cs"/>
              </a:defRPr>
            </a:lvl7pPr>
            <a:lvl8pPr marL="3200400" indent="0" algn="ctr" rtl="0" eaLnBrk="1" latinLnBrk="0" hangingPunct="1">
              <a:spcBef>
                <a:spcPct val="20000"/>
              </a:spcBef>
              <a:buClr>
                <a:schemeClr val="tx1"/>
              </a:buClr>
              <a:buFont typeface="Wingdings 2"/>
              <a:buNone/>
              <a:defRPr kumimoji="0" sz="1400" kern="1200">
                <a:solidFill>
                  <a:schemeClr val="tx1"/>
                </a:solidFill>
                <a:latin typeface="+mn-lt"/>
                <a:ea typeface="+mn-ea"/>
                <a:cs typeface="+mn-cs"/>
              </a:defRPr>
            </a:lvl8pPr>
            <a:lvl9pPr marL="3657600" indent="0" algn="ctr" rtl="0" eaLnBrk="1" latinLnBrk="0" hangingPunct="1">
              <a:spcBef>
                <a:spcPct val="20000"/>
              </a:spcBef>
              <a:buClr>
                <a:schemeClr val="tx1"/>
              </a:buClr>
              <a:buFont typeface="Wingdings 2"/>
              <a:buNone/>
              <a:defRPr kumimoji="0" sz="1400" kern="1200" baseline="0">
                <a:solidFill>
                  <a:schemeClr val="tx1"/>
                </a:solidFill>
                <a:latin typeface="+mn-lt"/>
                <a:ea typeface="+mn-ea"/>
                <a:cs typeface="+mn-cs"/>
              </a:defRPr>
            </a:lvl9pPr>
          </a:lstStyle>
          <a:p>
            <a:r>
              <a:rPr lang="be-BY" dirty="0" smtClean="0"/>
              <a:t>Ён сустракаецца ў цыкле гравюр ілюстрацыйна-тлумачальнага характару, у некаторых застаўках Бібліі, на тэматычнай гравюры да кнігі «Левіт». Можна думаць, што гэты знак, які складаецца з лацінскіх літар «Б», «О», «Я», </a:t>
            </a:r>
            <a:r>
              <a:rPr lang="be-BY" dirty="0" smtClean="0">
                <a:sym typeface="Symbol"/>
              </a:rPr>
              <a:t></a:t>
            </a:r>
            <a:r>
              <a:rPr lang="be-BY" dirty="0" smtClean="0"/>
              <a:t> манаграма Багдана Онькава і Якуба Бабіча. Відаць, Скарына жадаў увекавечыць імёны людзей, якія прымалі актыўны ўдзел у яго высакароднай справе.  </a:t>
            </a:r>
            <a:endParaRPr lang="ru-RU" dirty="0"/>
          </a:p>
        </p:txBody>
      </p:sp>
    </p:spTree>
    <p:extLst>
      <p:ext uri="{BB962C8B-B14F-4D97-AF65-F5344CB8AC3E}">
        <p14:creationId xmlns="" xmlns:p14="http://schemas.microsoft.com/office/powerpoint/2010/main" val="139871904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0"/>
            <a:ext cx="8219256" cy="548680"/>
          </a:xfrm>
        </p:spPr>
        <p:txBody>
          <a:bodyPr>
            <a:normAutofit fontScale="90000"/>
          </a:bodyPr>
          <a:lstStyle/>
          <a:p>
            <a:r>
              <a:rPr lang="ru-RU" dirty="0" err="1" smtClean="0">
                <a:solidFill>
                  <a:schemeClr val="accent1"/>
                </a:solidFill>
                <a:latin typeface="+mn-lt"/>
              </a:rPr>
              <a:t>Васіль</a:t>
            </a:r>
            <a:r>
              <a:rPr lang="ru-RU" dirty="0" smtClean="0">
                <a:solidFill>
                  <a:schemeClr val="accent1"/>
                </a:solidFill>
                <a:latin typeface="+mn-lt"/>
              </a:rPr>
              <a:t> </a:t>
            </a:r>
            <a:r>
              <a:rPr lang="ru-RU" dirty="0" err="1" smtClean="0">
                <a:solidFill>
                  <a:schemeClr val="accent1"/>
                </a:solidFill>
                <a:latin typeface="+mn-lt"/>
              </a:rPr>
              <a:t>Зуёнак</a:t>
            </a:r>
            <a:r>
              <a:rPr lang="ru-RU" dirty="0" smtClean="0">
                <a:solidFill>
                  <a:schemeClr val="accent1"/>
                </a:solidFill>
                <a:latin typeface="+mn-lt"/>
              </a:rPr>
              <a:t>. </a:t>
            </a:r>
            <a:r>
              <a:rPr lang="ru-RU" dirty="0" err="1" smtClean="0">
                <a:solidFill>
                  <a:schemeClr val="accent1"/>
                </a:solidFill>
                <a:latin typeface="+mn-lt"/>
              </a:rPr>
              <a:t>Такі</a:t>
            </a:r>
            <a:r>
              <a:rPr lang="ru-RU" dirty="0" smtClean="0">
                <a:solidFill>
                  <a:schemeClr val="accent1"/>
                </a:solidFill>
                <a:latin typeface="+mn-lt"/>
              </a:rPr>
              <a:t> </a:t>
            </a:r>
            <a:r>
              <a:rPr lang="ru-RU" dirty="0" err="1" smtClean="0">
                <a:solidFill>
                  <a:schemeClr val="accent1"/>
                </a:solidFill>
                <a:latin typeface="+mn-lt"/>
              </a:rPr>
              <a:t>быў</a:t>
            </a:r>
            <a:r>
              <a:rPr lang="ru-RU" dirty="0" smtClean="0">
                <a:solidFill>
                  <a:schemeClr val="accent1"/>
                </a:solidFill>
                <a:latin typeface="+mn-lt"/>
              </a:rPr>
              <a:t> знак…</a:t>
            </a:r>
            <a:endParaRPr lang="ru-RU" dirty="0">
              <a:solidFill>
                <a:schemeClr val="accent1"/>
              </a:solidFill>
              <a:latin typeface="+mn-lt"/>
            </a:endParaRPr>
          </a:p>
        </p:txBody>
      </p:sp>
      <p:sp>
        <p:nvSpPr>
          <p:cNvPr id="3" name="Объект 2"/>
          <p:cNvSpPr>
            <a:spLocks noGrp="1"/>
          </p:cNvSpPr>
          <p:nvPr>
            <p:ph idx="1"/>
          </p:nvPr>
        </p:nvSpPr>
        <p:spPr>
          <a:xfrm>
            <a:off x="457200" y="620688"/>
            <a:ext cx="8229600" cy="6237312"/>
          </a:xfrm>
        </p:spPr>
        <p:txBody>
          <a:bodyPr numCol="2">
            <a:normAutofit fontScale="92500" lnSpcReduction="20000"/>
          </a:bodyPr>
          <a:lstStyle/>
          <a:p>
            <a:pPr marL="137160" indent="0">
              <a:buNone/>
            </a:pPr>
            <a:r>
              <a:rPr lang="be-BY" sz="2000" dirty="0" smtClean="0"/>
              <a:t>Гярбы кавалі шляхта і князі,</a:t>
            </a:r>
            <a:br>
              <a:rPr lang="be-BY" sz="2000" dirty="0" smtClean="0"/>
            </a:br>
            <a:r>
              <a:rPr lang="be-BY" sz="2000" dirty="0" smtClean="0"/>
              <a:t>Каб дрэва радаслоўнае адзначыць, </a:t>
            </a:r>
            <a:r>
              <a:rPr lang="be-BY" sz="2000" dirty="0" smtClean="0">
                <a:sym typeface="Symbol"/>
              </a:rPr>
              <a:t></a:t>
            </a:r>
            <a:r>
              <a:rPr lang="be-BY" sz="2000" dirty="0" smtClean="0"/>
              <a:t/>
            </a:r>
            <a:br>
              <a:rPr lang="be-BY" sz="2000" dirty="0" smtClean="0"/>
            </a:br>
            <a:r>
              <a:rPr lang="be-BY" sz="2000" dirty="0" smtClean="0"/>
              <a:t>Тады і слава будзе на мазі,</a:t>
            </a:r>
            <a:br>
              <a:rPr lang="be-BY" sz="2000" dirty="0" smtClean="0"/>
            </a:br>
            <a:r>
              <a:rPr lang="be-BY" sz="2000" dirty="0" smtClean="0"/>
              <a:t>І справа будзе абяцаць удачу!</a:t>
            </a:r>
            <a:br>
              <a:rPr lang="be-BY" sz="2000" dirty="0" smtClean="0"/>
            </a:br>
            <a:r>
              <a:rPr lang="be-BY" sz="2000" dirty="0" smtClean="0"/>
              <a:t>Пад іх аховай зборышча гуло</a:t>
            </a:r>
            <a:br>
              <a:rPr lang="be-BY" sz="2000" dirty="0" smtClean="0"/>
            </a:br>
            <a:r>
              <a:rPr lang="be-BY" sz="2000" dirty="0" smtClean="0"/>
              <a:t>На сейміках ад пыхі засцянковай,</a:t>
            </a:r>
            <a:r>
              <a:rPr lang="ru-RU" sz="2000" dirty="0" smtClean="0"/>
              <a:t/>
            </a:r>
            <a:br>
              <a:rPr lang="ru-RU" sz="2000" dirty="0" smtClean="0"/>
            </a:br>
            <a:r>
              <a:rPr lang="ru-RU" sz="2000" dirty="0" smtClean="0"/>
              <a:t>На гетмана </a:t>
            </a:r>
            <a:r>
              <a:rPr lang="ru-RU" sz="2000" dirty="0" err="1" smtClean="0"/>
              <a:t>якраз</a:t>
            </a:r>
            <a:r>
              <a:rPr lang="ru-RU" sz="2000" dirty="0" smtClean="0"/>
              <a:t/>
            </a:r>
            <a:br>
              <a:rPr lang="ru-RU" sz="2000" dirty="0" smtClean="0"/>
            </a:br>
            <a:r>
              <a:rPr lang="ru-RU" sz="2000" dirty="0" smtClean="0"/>
              <a:t>                            </a:t>
            </a:r>
            <a:r>
              <a:rPr lang="ru-RU" sz="2000" dirty="0" err="1" smtClean="0"/>
              <a:t>акрас</a:t>
            </a:r>
            <a:r>
              <a:rPr lang="ru-RU" sz="2000" dirty="0" smtClean="0"/>
              <a:t> было</a:t>
            </a:r>
            <a:br>
              <a:rPr lang="ru-RU" sz="2000" dirty="0" smtClean="0"/>
            </a:br>
            <a:r>
              <a:rPr lang="ru-RU" sz="2000" dirty="0" smtClean="0"/>
              <a:t>У захудалым гербе </a:t>
            </a:r>
            <a:r>
              <a:rPr lang="ru-RU" sz="2000" dirty="0" err="1" smtClean="0"/>
              <a:t>шляхцюковым</a:t>
            </a:r>
            <a:r>
              <a:rPr lang="ru-RU" sz="2000" dirty="0" smtClean="0"/>
              <a:t>.</a:t>
            </a:r>
            <a:br>
              <a:rPr lang="ru-RU" sz="2000" dirty="0" smtClean="0"/>
            </a:br>
            <a:r>
              <a:rPr lang="ru-RU" sz="2000" dirty="0" smtClean="0"/>
              <a:t>Не </a:t>
            </a:r>
            <a:r>
              <a:rPr lang="ru-RU" sz="2000" dirty="0" err="1" smtClean="0"/>
              <a:t>трапіў</a:t>
            </a:r>
            <a:r>
              <a:rPr lang="ru-RU" sz="2000" dirty="0" smtClean="0"/>
              <a:t> у </a:t>
            </a:r>
            <a:r>
              <a:rPr lang="ru-RU" sz="2000" dirty="0" err="1" smtClean="0"/>
              <a:t>гярбоўнік</a:t>
            </a:r>
            <a:r>
              <a:rPr lang="ru-RU" sz="2000" dirty="0" smtClean="0"/>
              <a:t> </a:t>
            </a:r>
            <a:r>
              <a:rPr lang="ru-RU" sz="2000" dirty="0" err="1" smtClean="0"/>
              <a:t>гэты</a:t>
            </a:r>
            <a:r>
              <a:rPr lang="ru-RU" sz="2000" dirty="0" smtClean="0"/>
              <a:t> знак,</a:t>
            </a:r>
            <a:br>
              <a:rPr lang="ru-RU" sz="2000" dirty="0" smtClean="0"/>
            </a:br>
            <a:r>
              <a:rPr lang="ru-RU" sz="2000" dirty="0" smtClean="0"/>
              <a:t>І на </a:t>
            </a:r>
            <a:r>
              <a:rPr lang="ru-RU" sz="2000" dirty="0" err="1" smtClean="0"/>
              <a:t>шчытах</a:t>
            </a:r>
            <a:r>
              <a:rPr lang="ru-RU" sz="2000" dirty="0" smtClean="0"/>
              <a:t> не </a:t>
            </a:r>
            <a:r>
              <a:rPr lang="ru-RU" sz="2000" dirty="0" err="1" smtClean="0"/>
              <a:t>карбаваўся</a:t>
            </a:r>
            <a:r>
              <a:rPr lang="ru-RU" sz="2000" dirty="0" smtClean="0"/>
              <a:t> </a:t>
            </a:r>
            <a:r>
              <a:rPr lang="ru-RU" sz="2000" dirty="0" err="1" smtClean="0"/>
              <a:t>слынных</a:t>
            </a:r>
            <a:r>
              <a:rPr lang="ru-RU" sz="2000" dirty="0" smtClean="0"/>
              <a:t>,</a:t>
            </a:r>
            <a:br>
              <a:rPr lang="ru-RU" sz="2000" dirty="0" smtClean="0"/>
            </a:br>
            <a:r>
              <a:rPr lang="ru-RU" sz="2000" dirty="0" smtClean="0"/>
              <a:t>І роду </a:t>
            </a:r>
            <a:r>
              <a:rPr lang="ru-RU" sz="2000" dirty="0" err="1" smtClean="0"/>
              <a:t>ён</a:t>
            </a:r>
            <a:r>
              <a:rPr lang="ru-RU" sz="2000" dirty="0" smtClean="0"/>
              <a:t> не </a:t>
            </a:r>
            <a:r>
              <a:rPr lang="ru-RU" sz="2000" dirty="0" err="1" smtClean="0"/>
              <a:t>знатнага</a:t>
            </a:r>
            <a:r>
              <a:rPr lang="ru-RU" sz="2000" dirty="0" smtClean="0"/>
              <a:t> –</a:t>
            </a:r>
            <a:br>
              <a:rPr lang="ru-RU" sz="2000" dirty="0" smtClean="0"/>
            </a:br>
            <a:r>
              <a:rPr lang="ru-RU" sz="2000" dirty="0" smtClean="0"/>
              <a:t>                                     </a:t>
            </a:r>
            <a:r>
              <a:rPr lang="ru-RU" sz="2000" dirty="0" err="1" smtClean="0"/>
              <a:t>аднак</a:t>
            </a:r>
            <a:r>
              <a:rPr lang="ru-RU" sz="2000" dirty="0" smtClean="0"/>
              <a:t>:</a:t>
            </a:r>
            <a:br>
              <a:rPr lang="ru-RU" sz="2000" dirty="0" smtClean="0"/>
            </a:br>
            <a:r>
              <a:rPr lang="ru-RU" sz="2000" dirty="0" err="1" smtClean="0"/>
              <a:t>Стаўляў</a:t>
            </a:r>
            <a:r>
              <a:rPr lang="ru-RU" sz="2000" dirty="0" smtClean="0"/>
              <a:t> </a:t>
            </a:r>
            <a:r>
              <a:rPr lang="ru-RU" sz="2000" dirty="0" err="1" smtClean="0"/>
              <a:t>яго</a:t>
            </a:r>
            <a:r>
              <a:rPr lang="ru-RU" sz="2000" dirty="0" smtClean="0"/>
              <a:t> </a:t>
            </a:r>
            <a:r>
              <a:rPr lang="ru-RU" sz="2000" dirty="0" err="1" smtClean="0"/>
              <a:t>першадрукар</a:t>
            </a:r>
            <a:r>
              <a:rPr lang="ru-RU" sz="2000" dirty="0" smtClean="0"/>
              <a:t> </a:t>
            </a:r>
            <a:r>
              <a:rPr lang="ru-RU" sz="2000" dirty="0" err="1" smtClean="0"/>
              <a:t>Скарына</a:t>
            </a:r>
            <a:r>
              <a:rPr lang="ru-RU" sz="2000" dirty="0" smtClean="0"/>
              <a:t>.</a:t>
            </a:r>
            <a:br>
              <a:rPr lang="ru-RU" sz="2000" dirty="0" smtClean="0"/>
            </a:br>
            <a:r>
              <a:rPr lang="ru-RU" sz="2000" dirty="0" smtClean="0"/>
              <a:t>Гравюру тонкую </a:t>
            </a:r>
            <a:r>
              <a:rPr lang="ru-RU" sz="2000" dirty="0" err="1" smtClean="0"/>
              <a:t>выводзіла</a:t>
            </a:r>
            <a:r>
              <a:rPr lang="ru-RU" sz="2000" dirty="0" smtClean="0"/>
              <a:t> рука –</a:t>
            </a:r>
            <a:br>
              <a:rPr lang="ru-RU" sz="2000" dirty="0" smtClean="0"/>
            </a:br>
            <a:r>
              <a:rPr lang="ru-RU" sz="2000" dirty="0" err="1" smtClean="0"/>
              <a:t>Глядзі</a:t>
            </a:r>
            <a:r>
              <a:rPr lang="ru-RU" sz="2000" dirty="0" smtClean="0"/>
              <a:t>, люд </a:t>
            </a:r>
            <a:r>
              <a:rPr lang="ru-RU" sz="2000" dirty="0" err="1" smtClean="0"/>
              <a:t>паспаліты</a:t>
            </a:r>
            <a:r>
              <a:rPr lang="ru-RU" sz="2000" dirty="0" smtClean="0"/>
              <a:t>, і кумекай:</a:t>
            </a:r>
            <a:br>
              <a:rPr lang="ru-RU" sz="2000" dirty="0" smtClean="0"/>
            </a:br>
            <a:r>
              <a:rPr lang="ru-RU" sz="2000" dirty="0" smtClean="0"/>
              <a:t>У </a:t>
            </a:r>
            <a:r>
              <a:rPr lang="ru-RU" sz="2000" dirty="0" err="1" smtClean="0"/>
              <a:t>промнях</a:t>
            </a:r>
            <a:r>
              <a:rPr lang="ru-RU" sz="2000" dirty="0" smtClean="0"/>
              <a:t> </a:t>
            </a:r>
            <a:r>
              <a:rPr lang="ru-RU" sz="2000" dirty="0" err="1" smtClean="0"/>
              <a:t>сонца</a:t>
            </a:r>
            <a:r>
              <a:rPr lang="ru-RU" sz="2000" dirty="0" smtClean="0"/>
              <a:t> – рог </a:t>
            </a:r>
            <a:r>
              <a:rPr lang="ru-RU" sz="2000" dirty="0" err="1" smtClean="0"/>
              <a:t>маладзіка</a:t>
            </a:r>
            <a:r>
              <a:rPr lang="ru-RU" sz="2000" dirty="0" smtClean="0"/>
              <a:t>:</a:t>
            </a:r>
            <a:br>
              <a:rPr lang="ru-RU" sz="2000" dirty="0" smtClean="0"/>
            </a:br>
            <a:r>
              <a:rPr lang="ru-RU" sz="2000" dirty="0" smtClean="0"/>
              <a:t>Як фас і </a:t>
            </a:r>
            <a:r>
              <a:rPr lang="ru-RU" sz="2000" dirty="0" err="1" smtClean="0"/>
              <a:t>профіль</a:t>
            </a:r>
            <a:r>
              <a:rPr lang="ru-RU" sz="2000" dirty="0" smtClean="0"/>
              <a:t> </a:t>
            </a:r>
            <a:r>
              <a:rPr lang="ru-RU" sz="2000" dirty="0" err="1" smtClean="0"/>
              <a:t>твару</a:t>
            </a:r>
            <a:r>
              <a:rPr lang="ru-RU" sz="2000" dirty="0" smtClean="0"/>
              <a:t> </a:t>
            </a:r>
            <a:r>
              <a:rPr lang="ru-RU" sz="2000" dirty="0" err="1" smtClean="0"/>
              <a:t>чалавека</a:t>
            </a:r>
            <a:r>
              <a:rPr lang="ru-RU" sz="2000" dirty="0" smtClean="0"/>
              <a:t>.</a:t>
            </a:r>
            <a:br>
              <a:rPr lang="ru-RU" sz="2000" dirty="0" smtClean="0"/>
            </a:br>
            <a:r>
              <a:rPr lang="ru-RU" sz="2000" dirty="0" err="1" smtClean="0"/>
              <a:t>Адны</a:t>
            </a:r>
            <a:r>
              <a:rPr lang="ru-RU" sz="2000" dirty="0" smtClean="0"/>
              <a:t> </a:t>
            </a:r>
            <a:r>
              <a:rPr lang="ru-RU" sz="2000" dirty="0" err="1" smtClean="0"/>
              <a:t>казалі</a:t>
            </a:r>
            <a:r>
              <a:rPr lang="ru-RU" sz="2000" dirty="0" smtClean="0"/>
              <a:t>: «</a:t>
            </a:r>
            <a:r>
              <a:rPr lang="ru-RU" sz="2000" dirty="0" err="1" smtClean="0"/>
              <a:t>Гэта</a:t>
            </a:r>
            <a:r>
              <a:rPr lang="ru-RU" sz="2000" dirty="0" smtClean="0"/>
              <a:t> </a:t>
            </a:r>
            <a:r>
              <a:rPr lang="ru-RU" sz="2000" dirty="0" err="1" smtClean="0"/>
              <a:t>ноч</a:t>
            </a:r>
            <a:r>
              <a:rPr lang="ru-RU" sz="2000" dirty="0" smtClean="0"/>
              <a:t> і </a:t>
            </a:r>
            <a:r>
              <a:rPr lang="ru-RU" sz="2000" dirty="0" err="1" smtClean="0"/>
              <a:t>дзень</a:t>
            </a:r>
            <a:r>
              <a:rPr lang="ru-RU" sz="2000" dirty="0" smtClean="0"/>
              <a:t>,</a:t>
            </a:r>
            <a:br>
              <a:rPr lang="ru-RU" sz="2000" dirty="0" smtClean="0"/>
            </a:br>
            <a:r>
              <a:rPr lang="ru-RU" sz="2000" dirty="0" err="1" smtClean="0"/>
              <a:t>Святло</a:t>
            </a:r>
            <a:r>
              <a:rPr lang="ru-RU" sz="2000" dirty="0" smtClean="0"/>
              <a:t> і </a:t>
            </a:r>
            <a:r>
              <a:rPr lang="ru-RU" sz="2000" dirty="0" err="1" smtClean="0"/>
              <a:t>цемра</a:t>
            </a:r>
            <a:r>
              <a:rPr lang="ru-RU" sz="2000" dirty="0" smtClean="0"/>
              <a:t>…»</a:t>
            </a:r>
            <a:br>
              <a:rPr lang="ru-RU" sz="2000" dirty="0" smtClean="0"/>
            </a:br>
            <a:r>
              <a:rPr lang="ru-RU" sz="2000" dirty="0" smtClean="0"/>
              <a:t>                       </a:t>
            </a:r>
            <a:r>
              <a:rPr lang="ru-RU" sz="2000" dirty="0" err="1" smtClean="0"/>
              <a:t>Іншыя</a:t>
            </a:r>
            <a:r>
              <a:rPr lang="ru-RU" sz="2000" dirty="0" smtClean="0"/>
              <a:t>: «</a:t>
            </a:r>
            <a:r>
              <a:rPr lang="ru-RU" sz="2000" dirty="0" err="1" smtClean="0"/>
              <a:t>Францыску</a:t>
            </a:r>
            <a:r>
              <a:rPr lang="ru-RU" sz="2000" dirty="0" smtClean="0"/>
              <a:t/>
            </a:r>
            <a:br>
              <a:rPr lang="ru-RU" sz="2000" dirty="0" smtClean="0"/>
            </a:br>
            <a:r>
              <a:rPr lang="ru-RU" sz="2000" dirty="0" err="1" smtClean="0"/>
              <a:t>Карцела</a:t>
            </a:r>
            <a:r>
              <a:rPr lang="ru-RU" sz="2000" dirty="0" smtClean="0"/>
              <a:t> </a:t>
            </a:r>
            <a:r>
              <a:rPr lang="ru-RU" sz="2000" dirty="0" err="1" smtClean="0"/>
              <a:t>перадаць</a:t>
            </a:r>
            <a:r>
              <a:rPr lang="ru-RU" sz="2000" dirty="0" smtClean="0"/>
              <a:t> </a:t>
            </a:r>
            <a:r>
              <a:rPr lang="ru-RU" sz="2000" dirty="0" err="1" smtClean="0"/>
              <a:t>зацьмення</a:t>
            </a:r>
            <a:r>
              <a:rPr lang="ru-RU" sz="2000" dirty="0" smtClean="0"/>
              <a:t> </a:t>
            </a:r>
            <a:r>
              <a:rPr lang="ru-RU" sz="2000" dirty="0" err="1" smtClean="0"/>
              <a:t>цень</a:t>
            </a:r>
            <a:r>
              <a:rPr lang="ru-RU" sz="2000" dirty="0" smtClean="0"/>
              <a:t/>
            </a:r>
            <a:br>
              <a:rPr lang="ru-RU" sz="2000" dirty="0" smtClean="0"/>
            </a:br>
            <a:r>
              <a:rPr lang="ru-RU" sz="2000" dirty="0" smtClean="0"/>
              <a:t>У год, </a:t>
            </a:r>
            <a:r>
              <a:rPr lang="ru-RU" sz="2000" dirty="0" err="1" smtClean="0"/>
              <a:t>калі</a:t>
            </a:r>
            <a:r>
              <a:rPr lang="ru-RU" sz="2000" dirty="0" smtClean="0"/>
              <a:t> </a:t>
            </a:r>
            <a:r>
              <a:rPr lang="ru-RU" sz="2000" dirty="0" err="1" smtClean="0"/>
              <a:t>сустрэўся</a:t>
            </a:r>
            <a:r>
              <a:rPr lang="ru-RU" sz="2000" dirty="0" smtClean="0"/>
              <a:t> </a:t>
            </a:r>
            <a:r>
              <a:rPr lang="ru-RU" sz="2000" dirty="0" err="1" smtClean="0"/>
              <a:t>ён</a:t>
            </a:r>
            <a:r>
              <a:rPr lang="ru-RU" sz="2000" dirty="0" smtClean="0"/>
              <a:t> з </a:t>
            </a:r>
            <a:r>
              <a:rPr lang="ru-RU" sz="2000" dirty="0" err="1" smtClean="0"/>
              <a:t>калыскай</a:t>
            </a:r>
            <a:r>
              <a:rPr lang="ru-RU" sz="2000" dirty="0" smtClean="0"/>
              <a:t>…»</a:t>
            </a:r>
            <a:br>
              <a:rPr lang="ru-RU" sz="2000" dirty="0" smtClean="0"/>
            </a:br>
            <a:r>
              <a:rPr lang="ru-RU" sz="2000" dirty="0" err="1" smtClean="0"/>
              <a:t>Мабыць</a:t>
            </a:r>
            <a:r>
              <a:rPr lang="ru-RU" sz="2000" dirty="0" smtClean="0"/>
              <a:t>, і так… Але </a:t>
            </a:r>
            <a:r>
              <a:rPr lang="ru-RU" sz="2000" dirty="0" err="1" smtClean="0"/>
              <a:t>хутчэй</a:t>
            </a:r>
            <a:r>
              <a:rPr lang="ru-RU" sz="2000" dirty="0" smtClean="0"/>
              <a:t> за </a:t>
            </a:r>
            <a:r>
              <a:rPr lang="ru-RU" sz="2000" dirty="0" err="1" smtClean="0"/>
              <a:t>ўсё</a:t>
            </a:r>
            <a:r>
              <a:rPr lang="ru-RU" sz="2000" dirty="0" smtClean="0"/>
              <a:t/>
            </a:r>
            <a:br>
              <a:rPr lang="ru-RU" sz="2000" dirty="0" smtClean="0"/>
            </a:br>
            <a:r>
              <a:rPr lang="ru-RU" sz="2000" dirty="0" err="1" smtClean="0"/>
              <a:t>Быў</a:t>
            </a:r>
            <a:r>
              <a:rPr lang="ru-RU" sz="2000" dirty="0" smtClean="0"/>
              <a:t> </a:t>
            </a:r>
            <a:r>
              <a:rPr lang="ru-RU" sz="2000" dirty="0" err="1" smtClean="0"/>
              <a:t>маладзік</a:t>
            </a:r>
            <a:r>
              <a:rPr lang="ru-RU" sz="2000" dirty="0" smtClean="0"/>
              <a:t> </a:t>
            </a:r>
            <a:r>
              <a:rPr lang="ru-RU" sz="2000" dirty="0" err="1" smtClean="0"/>
              <a:t>хвіліны</a:t>
            </a:r>
            <a:r>
              <a:rPr lang="ru-RU" sz="2000" dirty="0" smtClean="0"/>
              <a:t> </a:t>
            </a:r>
            <a:r>
              <a:rPr lang="ru-RU" sz="2000" dirty="0" err="1" smtClean="0"/>
              <a:t>думнай</a:t>
            </a:r>
            <a:r>
              <a:rPr lang="ru-RU" sz="2000" dirty="0" smtClean="0"/>
              <a:t> знакам,</a:t>
            </a:r>
            <a:br>
              <a:rPr lang="ru-RU" sz="2000" dirty="0" smtClean="0"/>
            </a:br>
            <a:r>
              <a:rPr lang="ru-RU" sz="2000" dirty="0" err="1" smtClean="0"/>
              <a:t>Што</a:t>
            </a:r>
            <a:r>
              <a:rPr lang="ru-RU" sz="2000" dirty="0" smtClean="0"/>
              <a:t> па </a:t>
            </a:r>
            <a:r>
              <a:rPr lang="ru-RU" sz="2000" dirty="0" err="1" smtClean="0"/>
              <a:t>начах</a:t>
            </a:r>
            <a:r>
              <a:rPr lang="ru-RU" sz="2000" dirty="0" smtClean="0"/>
              <a:t> </a:t>
            </a:r>
            <a:r>
              <a:rPr lang="ru-RU" sz="2000" dirty="0" err="1" smtClean="0"/>
              <a:t>бяссонна</a:t>
            </a:r>
            <a:r>
              <a:rPr lang="ru-RU" sz="2000" dirty="0" smtClean="0"/>
              <a:t> мы </a:t>
            </a:r>
            <a:r>
              <a:rPr lang="ru-RU" sz="2000" dirty="0" err="1" smtClean="0"/>
              <a:t>нясём</a:t>
            </a:r>
            <a:r>
              <a:rPr lang="ru-RU" sz="2000" dirty="0" smtClean="0"/>
              <a:t/>
            </a:r>
            <a:br>
              <a:rPr lang="ru-RU" sz="2000" dirty="0" smtClean="0"/>
            </a:br>
            <a:r>
              <a:rPr lang="ru-RU" sz="2000" dirty="0" err="1" smtClean="0"/>
              <a:t>Пад</a:t>
            </a:r>
            <a:r>
              <a:rPr lang="ru-RU" sz="2000" dirty="0" smtClean="0"/>
              <a:t> </a:t>
            </a:r>
            <a:r>
              <a:rPr lang="ru-RU" sz="2000" dirty="0" err="1" smtClean="0"/>
              <a:t>спаконвечным</a:t>
            </a:r>
            <a:r>
              <a:rPr lang="ru-RU" sz="2000" dirty="0" smtClean="0"/>
              <a:t> кругам </a:t>
            </a:r>
            <a:r>
              <a:rPr lang="ru-RU" sz="2000" dirty="0" err="1" smtClean="0"/>
              <a:t>Задыяка</a:t>
            </a:r>
            <a:r>
              <a:rPr lang="ru-RU" sz="2000" dirty="0" smtClean="0"/>
              <a:t>.</a:t>
            </a:r>
            <a:br>
              <a:rPr lang="ru-RU" sz="2000" dirty="0" smtClean="0"/>
            </a:br>
            <a:r>
              <a:rPr lang="ru-RU" sz="2000" dirty="0" smtClean="0"/>
              <a:t>А </a:t>
            </a:r>
            <a:r>
              <a:rPr lang="ru-RU" sz="2000" dirty="0" err="1" smtClean="0"/>
              <a:t>сонца</a:t>
            </a:r>
            <a:r>
              <a:rPr lang="ru-RU" sz="2000" dirty="0" smtClean="0"/>
              <a:t> – </a:t>
            </a:r>
            <a:r>
              <a:rPr lang="ru-RU" sz="2000" dirty="0" err="1" smtClean="0"/>
              <a:t>сімвал</a:t>
            </a:r>
            <a:r>
              <a:rPr lang="ru-RU" sz="2000" dirty="0" smtClean="0"/>
              <a:t> светлы </a:t>
            </a:r>
            <a:r>
              <a:rPr lang="ru-RU" sz="2000" dirty="0" err="1" smtClean="0"/>
              <a:t>пачуцця</a:t>
            </a:r>
            <a:r>
              <a:rPr lang="ru-RU" sz="2000" dirty="0" smtClean="0"/>
              <a:t/>
            </a:r>
            <a:br>
              <a:rPr lang="ru-RU" sz="2000" dirty="0" smtClean="0"/>
            </a:br>
            <a:r>
              <a:rPr lang="ru-RU" sz="2000" dirty="0" smtClean="0"/>
              <a:t>І </a:t>
            </a:r>
            <a:r>
              <a:rPr lang="ru-RU" sz="2000" dirty="0" err="1" smtClean="0"/>
              <a:t>прамяністы</a:t>
            </a:r>
            <a:r>
              <a:rPr lang="ru-RU" sz="2000" dirty="0" smtClean="0"/>
              <a:t> </a:t>
            </a:r>
            <a:r>
              <a:rPr lang="ru-RU" sz="2000" dirty="0" err="1" smtClean="0"/>
              <a:t>поўдзень</a:t>
            </a:r>
            <a:r>
              <a:rPr lang="ru-RU" sz="2000" dirty="0" smtClean="0"/>
              <a:t> </a:t>
            </a:r>
            <a:r>
              <a:rPr lang="ru-RU" sz="2000" dirty="0" err="1" smtClean="0"/>
              <a:t>летуценняў</a:t>
            </a:r>
            <a:r>
              <a:rPr lang="ru-RU" sz="2000" dirty="0" smtClean="0"/>
              <a:t>.</a:t>
            </a:r>
            <a:br>
              <a:rPr lang="ru-RU" sz="2000" dirty="0" smtClean="0"/>
            </a:br>
            <a:r>
              <a:rPr lang="ru-RU" sz="2000" dirty="0" err="1" smtClean="0"/>
              <a:t>Аблічча</a:t>
            </a:r>
            <a:r>
              <a:rPr lang="ru-RU" sz="2000" dirty="0" smtClean="0"/>
              <a:t> </a:t>
            </a:r>
            <a:r>
              <a:rPr lang="ru-RU" sz="2000" dirty="0" err="1" smtClean="0"/>
              <a:t>двухадзінае</a:t>
            </a:r>
            <a:r>
              <a:rPr lang="ru-RU" sz="2000" dirty="0" smtClean="0"/>
              <a:t> жыцця </a:t>
            </a:r>
            <a:r>
              <a:rPr lang="ru-RU" sz="2100" dirty="0">
                <a:solidFill>
                  <a:prstClr val="white"/>
                </a:solidFill>
                <a:sym typeface="Symbol"/>
              </a:rPr>
              <a:t></a:t>
            </a:r>
            <a:r>
              <a:rPr lang="ru-RU" sz="2000" dirty="0" smtClean="0"/>
              <a:t/>
            </a:r>
            <a:br>
              <a:rPr lang="ru-RU" sz="2000" dirty="0" smtClean="0"/>
            </a:br>
            <a:r>
              <a:rPr lang="ru-RU" sz="2000" dirty="0" err="1" smtClean="0"/>
              <a:t>Развагі</a:t>
            </a:r>
            <a:r>
              <a:rPr lang="ru-RU" sz="2000" dirty="0" smtClean="0"/>
              <a:t> </a:t>
            </a:r>
            <a:r>
              <a:rPr lang="ru-RU" sz="2000" dirty="0" err="1" smtClean="0"/>
              <a:t>холад</a:t>
            </a:r>
            <a:r>
              <a:rPr lang="ru-RU" sz="2000" dirty="0" smtClean="0"/>
              <a:t> і </a:t>
            </a:r>
            <a:r>
              <a:rPr lang="ru-RU" sz="2000" dirty="0" err="1" smtClean="0"/>
              <a:t>агонь</a:t>
            </a:r>
            <a:r>
              <a:rPr lang="ru-RU" sz="2000" dirty="0" smtClean="0"/>
              <a:t> </a:t>
            </a:r>
            <a:r>
              <a:rPr lang="ru-RU" sz="2000" dirty="0" err="1" smtClean="0"/>
              <a:t>натхнення</a:t>
            </a:r>
            <a:r>
              <a:rPr lang="ru-RU" sz="2000" dirty="0" smtClean="0"/>
              <a:t>.</a:t>
            </a:r>
            <a:br>
              <a:rPr lang="ru-RU" sz="2000" dirty="0" smtClean="0"/>
            </a:br>
            <a:r>
              <a:rPr lang="ru-RU" sz="2000" dirty="0" err="1" smtClean="0"/>
              <a:t>Прыгледзьцеся</a:t>
            </a:r>
            <a:r>
              <a:rPr lang="ru-RU" sz="2000" dirty="0" smtClean="0"/>
              <a:t> – </a:t>
            </a:r>
            <a:r>
              <a:rPr lang="ru-RU" sz="2000" dirty="0" err="1" smtClean="0"/>
              <a:t>заўсёды</a:t>
            </a:r>
            <a:r>
              <a:rPr lang="ru-RU" sz="2000" dirty="0" smtClean="0"/>
              <a:t> на </a:t>
            </a:r>
            <a:r>
              <a:rPr lang="ru-RU" sz="2000" dirty="0" err="1" smtClean="0"/>
              <a:t>мяжы</a:t>
            </a:r>
            <a:r>
              <a:rPr lang="ru-RU" sz="2000" dirty="0" smtClean="0"/>
              <a:t>,</a:t>
            </a:r>
            <a:br>
              <a:rPr lang="ru-RU" sz="2000" dirty="0" smtClean="0"/>
            </a:br>
            <a:r>
              <a:rPr lang="ru-RU" sz="2000" dirty="0" err="1" smtClean="0"/>
              <a:t>Дзе</a:t>
            </a:r>
            <a:r>
              <a:rPr lang="ru-RU" sz="2000" dirty="0" smtClean="0"/>
              <a:t> </a:t>
            </a:r>
            <a:r>
              <a:rPr lang="ru-RU" sz="2000" dirty="0" err="1" smtClean="0"/>
              <a:t>сонечныя</a:t>
            </a:r>
            <a:r>
              <a:rPr lang="ru-RU" sz="2000" dirty="0" smtClean="0"/>
              <a:t> </a:t>
            </a:r>
            <a:r>
              <a:rPr lang="ru-RU" sz="2000" dirty="0" err="1" smtClean="0"/>
              <a:t>вусны</a:t>
            </a:r>
            <a:r>
              <a:rPr lang="ru-RU" sz="2000" dirty="0" smtClean="0"/>
              <a:t>, месяц </a:t>
            </a:r>
            <a:r>
              <a:rPr lang="ru-RU" sz="2000" dirty="0" err="1" smtClean="0"/>
              <a:t>ззяе</a:t>
            </a:r>
            <a:r>
              <a:rPr lang="ru-RU" sz="2000" dirty="0" smtClean="0"/>
              <a:t>:</a:t>
            </a:r>
            <a:br>
              <a:rPr lang="ru-RU" sz="2000" dirty="0" smtClean="0"/>
            </a:br>
            <a:r>
              <a:rPr lang="ru-RU" sz="2000" dirty="0" err="1" smtClean="0"/>
              <a:t>Найперш</a:t>
            </a:r>
            <a:r>
              <a:rPr lang="ru-RU" sz="2000" dirty="0" smtClean="0"/>
              <a:t> </a:t>
            </a:r>
            <a:r>
              <a:rPr lang="ru-RU" sz="2000" dirty="0" err="1" smtClean="0"/>
              <a:t>падумай</a:t>
            </a:r>
            <a:r>
              <a:rPr lang="ru-RU" sz="2000" dirty="0" smtClean="0"/>
              <a:t>, а </a:t>
            </a:r>
            <a:r>
              <a:rPr lang="ru-RU" sz="2000" dirty="0" err="1" smtClean="0"/>
              <a:t>пасля</a:t>
            </a:r>
            <a:r>
              <a:rPr lang="ru-RU" sz="2000" dirty="0" smtClean="0"/>
              <a:t> </a:t>
            </a:r>
            <a:r>
              <a:rPr lang="ru-RU" sz="2000" dirty="0" err="1" smtClean="0"/>
              <a:t>скажы</a:t>
            </a:r>
            <a:r>
              <a:rPr lang="ru-RU" sz="2000" dirty="0" smtClean="0"/>
              <a:t>, </a:t>
            </a:r>
            <a:r>
              <a:rPr lang="ru-RU" sz="2000" dirty="0" smtClean="0">
                <a:sym typeface="Symbol"/>
              </a:rPr>
              <a:t></a:t>
            </a:r>
            <a:r>
              <a:rPr lang="ru-RU" sz="2000" dirty="0" smtClean="0"/>
              <a:t/>
            </a:r>
            <a:br>
              <a:rPr lang="ru-RU" sz="2000" dirty="0" smtClean="0"/>
            </a:br>
            <a:r>
              <a:rPr lang="ru-RU" sz="2000" dirty="0" smtClean="0"/>
              <a:t>І </a:t>
            </a:r>
            <a:r>
              <a:rPr lang="ru-RU" sz="2000" dirty="0" err="1" smtClean="0"/>
              <a:t>вучыць</a:t>
            </a:r>
            <a:r>
              <a:rPr lang="ru-RU" sz="2000" dirty="0" smtClean="0"/>
              <a:t> </a:t>
            </a:r>
            <a:r>
              <a:rPr lang="ru-RU" sz="2000" dirty="0" err="1" smtClean="0"/>
              <a:t>ён</a:t>
            </a:r>
            <a:r>
              <a:rPr lang="ru-RU" sz="2000" dirty="0" smtClean="0"/>
              <a:t>, і </a:t>
            </a:r>
            <a:r>
              <a:rPr lang="ru-RU" sz="2000" dirty="0" err="1" smtClean="0"/>
              <a:t>перасцерагае</a:t>
            </a:r>
            <a:r>
              <a:rPr lang="ru-RU" sz="2000" dirty="0" smtClean="0"/>
              <a:t>.</a:t>
            </a:r>
            <a:br>
              <a:rPr lang="ru-RU" sz="2000" dirty="0" smtClean="0"/>
            </a:br>
            <a:r>
              <a:rPr lang="ru-RU" sz="2000" dirty="0" err="1" smtClean="0"/>
              <a:t>Затое</a:t>
            </a:r>
            <a:r>
              <a:rPr lang="ru-RU" sz="2000" dirty="0" smtClean="0"/>
              <a:t> </a:t>
            </a:r>
            <a:r>
              <a:rPr lang="ru-RU" sz="2000" dirty="0" err="1" smtClean="0"/>
              <a:t>вочы</a:t>
            </a:r>
            <a:r>
              <a:rPr lang="ru-RU" sz="2000" dirty="0" smtClean="0"/>
              <a:t> ў </a:t>
            </a:r>
            <a:r>
              <a:rPr lang="ru-RU" sz="2000" dirty="0" err="1" smtClean="0"/>
              <a:t>сонца</a:t>
            </a:r>
            <a:r>
              <a:rPr lang="ru-RU" sz="2000" dirty="0" smtClean="0"/>
              <a:t> – </a:t>
            </a:r>
            <a:r>
              <a:rPr lang="ru-RU" sz="2000" dirty="0" err="1" smtClean="0"/>
              <a:t>нібы</a:t>
            </a:r>
            <a:r>
              <a:rPr lang="ru-RU" sz="2000" dirty="0" smtClean="0"/>
              <a:t> </a:t>
            </a:r>
            <a:r>
              <a:rPr lang="ru-RU" sz="2000" dirty="0" err="1" smtClean="0"/>
              <a:t>крык</a:t>
            </a:r>
            <a:r>
              <a:rPr lang="ru-RU" sz="2000" dirty="0" smtClean="0"/>
              <a:t>,</a:t>
            </a:r>
            <a:br>
              <a:rPr lang="ru-RU" sz="2000" dirty="0" smtClean="0"/>
            </a:br>
            <a:r>
              <a:rPr lang="ru-RU" sz="2000" dirty="0" smtClean="0"/>
              <a:t>Яны </a:t>
            </a:r>
            <a:r>
              <a:rPr lang="ru-RU" sz="2000" dirty="0" err="1" smtClean="0"/>
              <a:t>ляцяць</a:t>
            </a:r>
            <a:r>
              <a:rPr lang="ru-RU" sz="2000" dirty="0" smtClean="0"/>
              <a:t>, як </a:t>
            </a:r>
            <a:r>
              <a:rPr lang="ru-RU" sz="2000" dirty="0" err="1" smtClean="0"/>
              <a:t>гукі</a:t>
            </a:r>
            <a:r>
              <a:rPr lang="ru-RU" sz="2000" dirty="0" smtClean="0"/>
              <a:t> </a:t>
            </a:r>
            <a:r>
              <a:rPr lang="ru-RU" sz="2000" dirty="0" err="1" smtClean="0"/>
              <a:t>роднай</a:t>
            </a:r>
            <a:r>
              <a:rPr lang="ru-RU" sz="2000" dirty="0" smtClean="0"/>
              <a:t> </a:t>
            </a:r>
            <a:r>
              <a:rPr lang="ru-RU" sz="2000" dirty="0" err="1" smtClean="0"/>
              <a:t>мовы</a:t>
            </a:r>
            <a:r>
              <a:rPr lang="ru-RU" sz="2000" dirty="0" smtClean="0"/>
              <a:t>,</a:t>
            </a:r>
            <a:br>
              <a:rPr lang="ru-RU" sz="2000" dirty="0" smtClean="0"/>
            </a:br>
            <a:r>
              <a:rPr lang="ru-RU" sz="2000" dirty="0" smtClean="0"/>
              <a:t>І </a:t>
            </a:r>
            <a:r>
              <a:rPr lang="ru-RU" sz="2000" dirty="0" err="1" smtClean="0"/>
              <a:t>здаўся</a:t>
            </a:r>
            <a:r>
              <a:rPr lang="ru-RU" sz="2000" dirty="0" smtClean="0"/>
              <a:t> </a:t>
            </a:r>
            <a:r>
              <a:rPr lang="ru-RU" sz="2000" dirty="0" err="1" smtClean="0"/>
              <a:t>ўрэшце</a:t>
            </a:r>
            <a:r>
              <a:rPr lang="ru-RU" sz="2000" dirty="0" smtClean="0"/>
              <a:t> месяц-</a:t>
            </a:r>
            <a:r>
              <a:rPr lang="ru-RU" sz="2000" dirty="0" err="1" smtClean="0"/>
              <a:t>маладзік</a:t>
            </a:r>
            <a:r>
              <a:rPr lang="ru-RU" sz="2000" dirty="0" smtClean="0"/>
              <a:t>,</a:t>
            </a:r>
            <a:br>
              <a:rPr lang="ru-RU" sz="2000" dirty="0" smtClean="0"/>
            </a:br>
            <a:r>
              <a:rPr lang="ru-RU" sz="2000" dirty="0" smtClean="0"/>
              <a:t>І </a:t>
            </a:r>
            <a:r>
              <a:rPr lang="ru-RU" sz="2000" dirty="0" err="1" smtClean="0"/>
              <a:t>адхінуўся</a:t>
            </a:r>
            <a:r>
              <a:rPr lang="ru-RU" sz="2000" dirty="0" smtClean="0"/>
              <a:t>, </a:t>
            </a:r>
            <a:r>
              <a:rPr lang="ru-RU" sz="2000" dirty="0" err="1" smtClean="0"/>
              <a:t>каб</a:t>
            </a:r>
            <a:r>
              <a:rPr lang="ru-RU" sz="2000" dirty="0" smtClean="0"/>
              <a:t> </a:t>
            </a:r>
            <a:r>
              <a:rPr lang="ru-RU" sz="2000" dirty="0" err="1" smtClean="0"/>
              <a:t>лунала</a:t>
            </a:r>
            <a:r>
              <a:rPr lang="ru-RU" sz="2000" dirty="0" smtClean="0"/>
              <a:t> слова!</a:t>
            </a:r>
            <a:br>
              <a:rPr lang="ru-RU" sz="2000" dirty="0" smtClean="0"/>
            </a:br>
            <a:r>
              <a:rPr lang="ru-RU" sz="2000" dirty="0" smtClean="0"/>
              <a:t>На той </a:t>
            </a:r>
            <a:r>
              <a:rPr lang="ru-RU" sz="2000" dirty="0" err="1" smtClean="0"/>
              <a:t>выяве</a:t>
            </a:r>
            <a:r>
              <a:rPr lang="ru-RU" sz="2000" dirty="0" smtClean="0"/>
              <a:t> герб – </a:t>
            </a:r>
            <a:r>
              <a:rPr lang="ru-RU" sz="2000" dirty="0" err="1" smtClean="0"/>
              <a:t>аўтапартрэт</a:t>
            </a:r>
            <a:r>
              <a:rPr lang="ru-RU" sz="2000" dirty="0" smtClean="0"/>
              <a:t>:</a:t>
            </a:r>
            <a:br>
              <a:rPr lang="ru-RU" sz="2000" dirty="0" smtClean="0"/>
            </a:br>
            <a:r>
              <a:rPr lang="ru-RU" sz="2000" dirty="0" err="1" smtClean="0"/>
              <a:t>Друкар</a:t>
            </a:r>
            <a:r>
              <a:rPr lang="ru-RU" sz="2000" dirty="0" smtClean="0"/>
              <a:t> </a:t>
            </a:r>
            <a:r>
              <a:rPr lang="ru-RU" sz="2000" dirty="0" err="1" smtClean="0"/>
              <a:t>Скарына</a:t>
            </a:r>
            <a:r>
              <a:rPr lang="ru-RU" sz="2000" dirty="0" smtClean="0"/>
              <a:t> ў </a:t>
            </a:r>
            <a:r>
              <a:rPr lang="ru-RU" sz="2000" dirty="0" err="1" smtClean="0"/>
              <a:t>сонечным</a:t>
            </a:r>
            <a:r>
              <a:rPr lang="ru-RU" sz="2000" dirty="0" smtClean="0"/>
              <a:t> </a:t>
            </a:r>
            <a:r>
              <a:rPr lang="ru-RU" sz="2000" dirty="0" err="1" smtClean="0"/>
              <a:t>абліччы</a:t>
            </a:r>
            <a:r>
              <a:rPr lang="ru-RU" sz="2000" dirty="0" smtClean="0"/>
              <a:t/>
            </a:r>
            <a:br>
              <a:rPr lang="ru-RU" sz="2000" dirty="0" smtClean="0"/>
            </a:br>
            <a:r>
              <a:rPr lang="ru-RU" sz="2000" dirty="0" err="1" smtClean="0"/>
              <a:t>Дыктуе</a:t>
            </a:r>
            <a:r>
              <a:rPr lang="ru-RU" sz="2000" dirty="0" smtClean="0"/>
              <a:t> веку новы </a:t>
            </a:r>
            <a:r>
              <a:rPr lang="ru-RU" sz="2000" dirty="0" err="1" smtClean="0"/>
              <a:t>запавет</a:t>
            </a:r>
            <a:r>
              <a:rPr lang="ru-RU" sz="2000" dirty="0" smtClean="0"/>
              <a:t>,</a:t>
            </a:r>
            <a:br>
              <a:rPr lang="ru-RU" sz="2000" dirty="0" smtClean="0"/>
            </a:br>
            <a:r>
              <a:rPr lang="ru-RU" sz="2000" dirty="0" err="1" smtClean="0"/>
              <a:t>Парушыўшы</a:t>
            </a:r>
            <a:r>
              <a:rPr lang="ru-RU" sz="2000" dirty="0" smtClean="0"/>
              <a:t> </a:t>
            </a:r>
            <a:r>
              <a:rPr lang="ru-RU" sz="2000" dirty="0" err="1" smtClean="0"/>
              <a:t>біблейскі</a:t>
            </a:r>
            <a:r>
              <a:rPr lang="ru-RU" sz="2000" dirty="0" smtClean="0"/>
              <a:t> </a:t>
            </a:r>
            <a:r>
              <a:rPr lang="ru-RU" sz="2000" dirty="0" err="1" smtClean="0"/>
              <a:t>строгі</a:t>
            </a:r>
            <a:r>
              <a:rPr lang="ru-RU" sz="2000" dirty="0" smtClean="0"/>
              <a:t> </a:t>
            </a:r>
            <a:r>
              <a:rPr lang="ru-RU" sz="2000" dirty="0" err="1" smtClean="0"/>
              <a:t>звычай</a:t>
            </a:r>
            <a:r>
              <a:rPr lang="ru-RU" sz="2000" dirty="0" smtClean="0"/>
              <a:t>.</a:t>
            </a:r>
            <a:br>
              <a:rPr lang="ru-RU" sz="2000" dirty="0" smtClean="0"/>
            </a:br>
            <a:r>
              <a:rPr lang="ru-RU" sz="2000" dirty="0" err="1" smtClean="0"/>
              <a:t>Такі</a:t>
            </a:r>
            <a:r>
              <a:rPr lang="ru-RU" sz="2000" dirty="0" smtClean="0"/>
              <a:t> </a:t>
            </a:r>
            <a:r>
              <a:rPr lang="ru-RU" sz="2000" dirty="0" err="1" smtClean="0"/>
              <a:t>быў</a:t>
            </a:r>
            <a:r>
              <a:rPr lang="ru-RU" sz="2000" dirty="0" smtClean="0"/>
              <a:t> знак. Ён з </a:t>
            </a:r>
            <a:r>
              <a:rPr lang="ru-RU" sz="2000" dirty="0" err="1" smtClean="0"/>
              <a:t>Полацкай</a:t>
            </a:r>
            <a:r>
              <a:rPr lang="ru-RU" sz="2000" dirty="0" smtClean="0"/>
              <a:t> </a:t>
            </a:r>
            <a:r>
              <a:rPr lang="ru-RU" sz="2000" dirty="0" err="1" smtClean="0"/>
              <a:t>зямлі</a:t>
            </a:r>
            <a:r>
              <a:rPr lang="ru-RU" sz="2000" dirty="0" smtClean="0"/>
              <a:t/>
            </a:r>
            <a:br>
              <a:rPr lang="ru-RU" sz="2000" dirty="0" smtClean="0"/>
            </a:br>
            <a:r>
              <a:rPr lang="ru-RU" sz="2000" dirty="0" err="1" smtClean="0"/>
              <a:t>Пайшоў</a:t>
            </a:r>
            <a:r>
              <a:rPr lang="ru-RU" sz="2000" dirty="0" smtClean="0"/>
              <a:t> у свет, </a:t>
            </a:r>
            <a:r>
              <a:rPr lang="ru-RU" sz="2000" dirty="0" err="1" smtClean="0"/>
              <a:t>зламаў</a:t>
            </a:r>
            <a:r>
              <a:rPr lang="ru-RU" sz="2000" dirty="0" smtClean="0"/>
              <a:t> </a:t>
            </a:r>
            <a:r>
              <a:rPr lang="ru-RU" sz="2000" dirty="0" err="1" smtClean="0"/>
              <a:t>маўчання</a:t>
            </a:r>
            <a:endParaRPr lang="ru-RU" sz="2000" dirty="0"/>
          </a:p>
          <a:p>
            <a:pPr marL="137160" indent="0">
              <a:buNone/>
            </a:pPr>
            <a:r>
              <a:rPr lang="ru-RU" sz="2000" dirty="0" smtClean="0"/>
              <a:t>                                                   </a:t>
            </a:r>
            <a:r>
              <a:rPr lang="ru-RU" sz="2000" dirty="0" err="1" smtClean="0"/>
              <a:t>крыгі</a:t>
            </a:r>
            <a:r>
              <a:rPr lang="ru-RU" sz="2000" dirty="0" smtClean="0"/>
              <a:t>…</a:t>
            </a:r>
            <a:br>
              <a:rPr lang="ru-RU" sz="2000" dirty="0" smtClean="0"/>
            </a:br>
            <a:r>
              <a:rPr lang="ru-RU" sz="2000" dirty="0" err="1" smtClean="0"/>
              <a:t>Цябе</a:t>
            </a:r>
            <a:r>
              <a:rPr lang="ru-RU" sz="2000" dirty="0" smtClean="0"/>
              <a:t> мы – як </a:t>
            </a:r>
            <a:r>
              <a:rPr lang="ru-RU" sz="2000" dirty="0" err="1" smtClean="0"/>
              <a:t>надзею</a:t>
            </a:r>
            <a:r>
              <a:rPr lang="ru-RU" sz="2000" dirty="0" smtClean="0"/>
              <a:t> – </a:t>
            </a:r>
            <a:r>
              <a:rPr lang="ru-RU" sz="2000" dirty="0" err="1" smtClean="0"/>
              <a:t>збераглі</a:t>
            </a:r>
            <a:r>
              <a:rPr lang="ru-RU" sz="2000" dirty="0" smtClean="0"/>
              <a:t>,</a:t>
            </a:r>
            <a:br>
              <a:rPr lang="ru-RU" sz="2000" dirty="0" smtClean="0"/>
            </a:br>
            <a:r>
              <a:rPr lang="ru-RU" sz="2000" dirty="0" err="1" smtClean="0"/>
              <a:t>Скарынаўскае</a:t>
            </a:r>
            <a:r>
              <a:rPr lang="ru-RU" sz="2000" dirty="0" smtClean="0"/>
              <a:t> </a:t>
            </a:r>
            <a:r>
              <a:rPr lang="ru-RU" sz="2000" dirty="0" err="1" smtClean="0"/>
              <a:t>сонца</a:t>
            </a:r>
            <a:r>
              <a:rPr lang="ru-RU" sz="2000" dirty="0" smtClean="0"/>
              <a:t>, наша </a:t>
            </a:r>
            <a:r>
              <a:rPr lang="ru-RU" sz="2000" dirty="0" err="1" smtClean="0"/>
              <a:t>кніга</a:t>
            </a:r>
            <a:r>
              <a:rPr lang="ru-RU" sz="2000" dirty="0" smtClean="0"/>
              <a:t>!</a:t>
            </a:r>
            <a:endParaRPr lang="be-BY" sz="2000" dirty="0" smtClean="0"/>
          </a:p>
        </p:txBody>
      </p:sp>
    </p:spTree>
    <p:extLst>
      <p:ext uri="{BB962C8B-B14F-4D97-AF65-F5344CB8AC3E}">
        <p14:creationId xmlns="" xmlns:p14="http://schemas.microsoft.com/office/powerpoint/2010/main" val="331198841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107504" y="0"/>
            <a:ext cx="9036496" cy="6858000"/>
          </a:xfrm>
        </p:spPr>
        <p:txBody>
          <a:bodyPr>
            <a:normAutofit fontScale="85000" lnSpcReduction="10000"/>
          </a:bodyPr>
          <a:lstStyle/>
          <a:p>
            <a:r>
              <a:rPr lang="be-BY" sz="3800" b="1" u="sng" dirty="0" smtClean="0">
                <a:solidFill>
                  <a:schemeClr val="accent1"/>
                </a:solidFill>
                <a:effectLst>
                  <a:outerShdw blurRad="38100" dist="38100" dir="2700000" algn="tl">
                    <a:srgbClr val="000000">
                      <a:alpha val="43137"/>
                    </a:srgbClr>
                  </a:outerShdw>
                </a:effectLst>
              </a:rPr>
              <a:t>Пасляслоўе</a:t>
            </a:r>
          </a:p>
          <a:p>
            <a:r>
              <a:rPr lang="be-BY" dirty="0" smtClean="0"/>
              <a:t>Упершыню ў гісторыі кнігадруку беларускі асветнік выкарыстоўвае кнігі Бібліі для ажыццяўлення сваёй высакароднай мэты – асветы народа, прычым разглядае гэтыя выданні як энцыклапедыю чалавечых ведаў. У прадмовах да кніг ён рэкамендуе па «Псалтыры» вучыцца грамаце, па кнізе «Ісус Навін» знаёміцца з геаметрыяй, у «Малой падарожнай кніжыцы» змяшчае свецкі каляндар, дае некаторыя астранамічныя звесткі і г. д. Каб зручней было карыстацца кнігамі, ён падбірае для іх невялікі фармат. Так, фармат кніг «Старога запавету», </a:t>
            </a:r>
            <a:r>
              <a:rPr lang="be-BY" dirty="0" smtClean="0"/>
              <a:t>выдадзеных </a:t>
            </a:r>
            <a:r>
              <a:rPr lang="be-BY" dirty="0" smtClean="0"/>
              <a:t>у</a:t>
            </a:r>
            <a:r>
              <a:rPr lang="be-BY" dirty="0" smtClean="0"/>
              <a:t> </a:t>
            </a:r>
            <a:r>
              <a:rPr lang="be-BY" dirty="0" smtClean="0"/>
              <a:t>Празе, роўны адной чвэрці папяровага аркуша, фармат віленскіх выданняў «Апостала» </a:t>
            </a:r>
            <a:r>
              <a:rPr lang="be-BY" dirty="0" smtClean="0">
                <a:sym typeface="Symbol"/>
              </a:rPr>
              <a:t></a:t>
            </a:r>
            <a:r>
              <a:rPr lang="be-BY" dirty="0" smtClean="0"/>
              <a:t> адной восьмай, а «Малой падарожнай кніжыцы», разлічанай на падарожнікаў, </a:t>
            </a:r>
            <a:r>
              <a:rPr lang="be-BY" dirty="0" smtClean="0">
                <a:sym typeface="Symbol"/>
              </a:rPr>
              <a:t></a:t>
            </a:r>
            <a:r>
              <a:rPr lang="be-BY" dirty="0" smtClean="0"/>
              <a:t> адной дванаццатай. Натуральна, што для невялічкіх па фармаце кніг патрэбныя былі і невялічкія гравюры, застаўкі, віньеткі, загалоўныя літары і шрыфт. У парушэнне ўсталяваных канонаў Скарына першым уводзіць тытульныя лісты, прадмовы, пасляслоўі. Велічыня тэматычных і прыкладных гравюр у асноўным – 105х105 мм. Аднак ёсць і выключэнні: «Бічаванне Іова», «Першы суд Саламона</a:t>
            </a:r>
            <a:r>
              <a:rPr lang="be-BY" dirty="0"/>
              <a:t>», «Бог ў раі</a:t>
            </a:r>
            <a:r>
              <a:rPr lang="be-BY" dirty="0" smtClean="0"/>
              <a:t>», «Шасцідзён», «Тройца</a:t>
            </a:r>
            <a:r>
              <a:rPr lang="be-BY" dirty="0"/>
              <a:t>», аўтапартрэты</a:t>
            </a:r>
            <a:r>
              <a:rPr lang="be-BY" dirty="0" smtClean="0"/>
              <a:t>, </a:t>
            </a:r>
            <a:r>
              <a:rPr lang="be-BY" dirty="0"/>
              <a:t>загалоўныя </a:t>
            </a:r>
            <a:r>
              <a:rPr lang="be-BY" dirty="0" smtClean="0"/>
              <a:t>літары, застаўкі і віньеткі.</a:t>
            </a:r>
          </a:p>
        </p:txBody>
      </p:sp>
    </p:spTree>
    <p:extLst>
      <p:ext uri="{BB962C8B-B14F-4D97-AF65-F5344CB8AC3E}">
        <p14:creationId xmlns="" xmlns:p14="http://schemas.microsoft.com/office/powerpoint/2010/main" val="17960863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179512" y="116632"/>
            <a:ext cx="8784976" cy="6624736"/>
          </a:xfrm>
        </p:spPr>
        <p:txBody>
          <a:bodyPr>
            <a:normAutofit fontScale="92500" lnSpcReduction="10000"/>
          </a:bodyPr>
          <a:lstStyle/>
          <a:p>
            <a:r>
              <a:rPr lang="be-BY" dirty="0" smtClean="0"/>
              <a:t>«Менавіта дзякуючы выданням Скарыны Беларусь стала першай у ліку ўсходнеславянскіх краін, якая далучылася да агульнага ходу развіцця заходнееўрапейскага друкарства, і праз пасрэдніцтва Прагі, дзе спачатку працякала праца Скарыны, моцна звязалася з лепшымі традыцыямі не толькі чэшскага, але таксама нямецкага і італьянскага друкарскага мастацтва» (М. Шчакаціхін). Выданні Скарыны паклалі пачатак беларускім нацыянальным кнігадрукарскім традыцыям, а таксама зрабілі пэўны ўплыў на развіццё рускага і ўкраінскага кніжнага мастацтва. Немагчыма пераацаніць велізарнае значэнне дзейнасці беларускага першадрукара. Выдатны асветнік, гуманіст, патрыёт, таленавіты мастак заваяваў шырокае прызнанне нашчадкаў. Аднак жыццё і працы слаўнага сына беларускага народа яшчэ поўнасцю </a:t>
            </a:r>
            <a:r>
              <a:rPr lang="be-BY" smtClean="0"/>
              <a:t>не </a:t>
            </a:r>
            <a:r>
              <a:rPr lang="be-BY" smtClean="0"/>
              <a:t>вывучаны. </a:t>
            </a:r>
            <a:r>
              <a:rPr lang="be-BY" dirty="0" smtClean="0"/>
              <a:t>Да найбагацейшай культурнай спадчыны Ф. Скарыны яшчэ не раз будуць звяртацца вучоныя і мастацвазнаўцы.</a:t>
            </a:r>
            <a:endParaRPr lang="be-BY" dirty="0"/>
          </a:p>
          <a:p>
            <a:pPr algn="l"/>
            <a:endParaRPr lang="be-BY" dirty="0" smtClean="0"/>
          </a:p>
        </p:txBody>
      </p:sp>
    </p:spTree>
    <p:extLst>
      <p:ext uri="{BB962C8B-B14F-4D97-AF65-F5344CB8AC3E}">
        <p14:creationId xmlns="" xmlns:p14="http://schemas.microsoft.com/office/powerpoint/2010/main" val="411268850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160432" y="260648"/>
            <a:ext cx="8964488" cy="6336704"/>
          </a:xfrm>
        </p:spPr>
        <p:txBody>
          <a:bodyPr>
            <a:normAutofit fontScale="92500" lnSpcReduction="10000"/>
          </a:bodyPr>
          <a:lstStyle/>
          <a:p>
            <a:r>
              <a:rPr lang="ru-RU" b="1" dirty="0" smtClean="0">
                <a:solidFill>
                  <a:schemeClr val="accent1"/>
                </a:solidFill>
              </a:rPr>
              <a:t>Л</a:t>
            </a:r>
            <a:r>
              <a:rPr lang="be-BY" b="1" dirty="0" smtClean="0">
                <a:solidFill>
                  <a:schemeClr val="accent1"/>
                </a:solidFill>
              </a:rPr>
              <a:t>ітаратура:</a:t>
            </a:r>
          </a:p>
          <a:p>
            <a:pPr algn="just"/>
            <a:r>
              <a:rPr lang="be-BY" b="1" dirty="0" smtClean="0">
                <a:solidFill>
                  <a:schemeClr val="accent1"/>
                </a:solidFill>
                <a:latin typeface="Times New Roman" pitchFamily="18" charset="0"/>
                <a:cs typeface="Times New Roman" pitchFamily="18" charset="0"/>
              </a:rPr>
              <a:t>1.</a:t>
            </a:r>
            <a:r>
              <a:rPr lang="be-BY" dirty="0" smtClean="0">
                <a:latin typeface="Times New Roman" pitchFamily="18" charset="0"/>
                <a:cs typeface="Times New Roman" pitchFamily="18" charset="0"/>
              </a:rPr>
              <a:t> Гравюры</a:t>
            </a:r>
            <a:r>
              <a:rPr lang="be-BY" dirty="0">
                <a:latin typeface="Times New Roman" pitchFamily="18" charset="0"/>
                <a:cs typeface="Times New Roman" pitchFamily="18" charset="0"/>
              </a:rPr>
              <a:t>, ініцыялы, застаўкі і віньеткі з выданняў Францішка Скарыны [Электронны рэсурс] // История Беларуси </a:t>
            </a:r>
            <a:r>
              <a:rPr lang="en-US" dirty="0">
                <a:latin typeface="Times New Roman" pitchFamily="18" charset="0"/>
                <a:cs typeface="Times New Roman" pitchFamily="18" charset="0"/>
              </a:rPr>
              <a:t>IX–XVIII </a:t>
            </a:r>
            <a:r>
              <a:rPr lang="be-BY" dirty="0">
                <a:latin typeface="Times New Roman" pitchFamily="18" charset="0"/>
                <a:cs typeface="Times New Roman" pitchFamily="18" charset="0"/>
              </a:rPr>
              <a:t>веков. Первоисточники. – </a:t>
            </a:r>
            <a:r>
              <a:rPr lang="en-US" dirty="0">
                <a:latin typeface="Times New Roman" pitchFamily="18" charset="0"/>
                <a:cs typeface="Times New Roman" pitchFamily="18" charset="0"/>
              </a:rPr>
              <a:t>URL: http://starbel.narod.ru/graviury/gal.htm (</a:t>
            </a:r>
            <a:r>
              <a:rPr lang="be-BY" dirty="0">
                <a:latin typeface="Times New Roman" pitchFamily="18" charset="0"/>
                <a:cs typeface="Times New Roman" pitchFamily="18" charset="0"/>
              </a:rPr>
              <a:t>дата звароту: 04.10.2016).</a:t>
            </a:r>
          </a:p>
          <a:p>
            <a:pPr algn="just"/>
            <a:r>
              <a:rPr lang="ru-RU" b="1" dirty="0" smtClean="0">
                <a:solidFill>
                  <a:schemeClr val="accent1"/>
                </a:solidFill>
                <a:latin typeface="Times New Roman" pitchFamily="18" charset="0"/>
                <a:cs typeface="Times New Roman" pitchFamily="18" charset="0"/>
              </a:rPr>
              <a:t>2.</a:t>
            </a:r>
            <a:r>
              <a:rPr lang="ru-RU" dirty="0" smtClean="0">
                <a:latin typeface="Times New Roman" pitchFamily="18" charset="0"/>
                <a:cs typeface="Times New Roman" pitchFamily="18" charset="0"/>
              </a:rPr>
              <a:t> Гравюры </a:t>
            </a:r>
            <a:r>
              <a:rPr lang="ru-RU" dirty="0">
                <a:latin typeface="Times New Roman" pitchFamily="18" charset="0"/>
                <a:cs typeface="Times New Roman" pitchFamily="18" charset="0"/>
              </a:rPr>
              <a:t>Францыска Скарыны / </a:t>
            </a:r>
            <a:r>
              <a:rPr lang="ru-RU" dirty="0" err="1">
                <a:latin typeface="Times New Roman" pitchFamily="18" charset="0"/>
                <a:cs typeface="Times New Roman" pitchFamily="18" charset="0"/>
              </a:rPr>
              <a:t>рэд</a:t>
            </a:r>
            <a:r>
              <a:rPr lang="ru-RU" dirty="0">
                <a:latin typeface="Times New Roman" pitchFamily="18" charset="0"/>
                <a:cs typeface="Times New Roman" pitchFamily="18" charset="0"/>
              </a:rPr>
              <a:t>. І. </a:t>
            </a:r>
            <a:r>
              <a:rPr lang="ru-RU" dirty="0" err="1">
                <a:latin typeface="Times New Roman" pitchFamily="18" charset="0"/>
                <a:cs typeface="Times New Roman" pitchFamily="18" charset="0"/>
              </a:rPr>
              <a:t>Крымава</a:t>
            </a:r>
            <a:r>
              <a:rPr lang="ru-RU" dirty="0">
                <a:latin typeface="Times New Roman" pitchFamily="18" charset="0"/>
                <a:cs typeface="Times New Roman" pitchFamily="18" charset="0"/>
              </a:rPr>
              <a:t>. – </a:t>
            </a:r>
            <a:r>
              <a:rPr lang="ru-RU" dirty="0" err="1">
                <a:latin typeface="Times New Roman" pitchFamily="18" charset="0"/>
                <a:cs typeface="Times New Roman" pitchFamily="18" charset="0"/>
              </a:rPr>
              <a:t>Мінск</a:t>
            </a:r>
            <a:r>
              <a:rPr lang="ru-RU" dirty="0">
                <a:latin typeface="Times New Roman" pitchFamily="18" charset="0"/>
                <a:cs typeface="Times New Roman" pitchFamily="18" charset="0"/>
              </a:rPr>
              <a:t> : Беларусь, 1972</a:t>
            </a:r>
            <a:r>
              <a:rPr lang="ru-RU" dirty="0" smtClean="0">
                <a:latin typeface="Times New Roman" pitchFamily="18" charset="0"/>
                <a:cs typeface="Times New Roman" pitchFamily="18" charset="0"/>
              </a:rPr>
              <a:t>.</a:t>
            </a:r>
          </a:p>
          <a:p>
            <a:pPr algn="just"/>
            <a:r>
              <a:rPr lang="be-BY" b="1" dirty="0" smtClean="0">
                <a:solidFill>
                  <a:schemeClr val="accent1"/>
                </a:solidFill>
                <a:latin typeface="Times New Roman" pitchFamily="18" charset="0"/>
                <a:cs typeface="Times New Roman" pitchFamily="18" charset="0"/>
              </a:rPr>
              <a:t>3.</a:t>
            </a:r>
            <a:r>
              <a:rPr lang="be-BY" dirty="0" smtClean="0">
                <a:latin typeface="Times New Roman" pitchFamily="18" charset="0"/>
                <a:cs typeface="Times New Roman" pitchFamily="18" charset="0"/>
              </a:rPr>
              <a:t> Падарожная </a:t>
            </a:r>
            <a:r>
              <a:rPr lang="be-BY" dirty="0">
                <a:latin typeface="Times New Roman" pitchFamily="18" charset="0"/>
                <a:cs typeface="Times New Roman" pitchFamily="18" charset="0"/>
              </a:rPr>
              <a:t>кніжка Скарыны : зборнік, прысвечаны 500-годдзю беларускага першадрукара / уклад. С. Панізнік, В. Дышыневіч. – Мінск : Юнацтва, 1990. – 326 с. (слайд 2, слайд 73).</a:t>
            </a:r>
          </a:p>
          <a:p>
            <a:pPr algn="just"/>
            <a:r>
              <a:rPr lang="ru-RU" b="1" dirty="0" smtClean="0">
                <a:solidFill>
                  <a:schemeClr val="accent1"/>
                </a:solidFill>
                <a:latin typeface="Times New Roman" pitchFamily="18" charset="0"/>
                <a:cs typeface="Times New Roman" pitchFamily="18" charset="0"/>
              </a:rPr>
              <a:t>4.</a:t>
            </a:r>
            <a:r>
              <a:rPr lang="ru-RU" dirty="0" smtClean="0">
                <a:latin typeface="Times New Roman" pitchFamily="18" charset="0"/>
                <a:cs typeface="Times New Roman" pitchFamily="18" charset="0"/>
              </a:rPr>
              <a:t> Франциск </a:t>
            </a:r>
            <a:r>
              <a:rPr lang="ru-RU" dirty="0">
                <a:latin typeface="Times New Roman" pitchFamily="18" charset="0"/>
                <a:cs typeface="Times New Roman" pitchFamily="18" charset="0"/>
              </a:rPr>
              <a:t>Скорина и его время : энциклопедический справочник / ред. кол.: И. П. </a:t>
            </a:r>
            <a:r>
              <a:rPr lang="ru-RU" dirty="0" err="1">
                <a:latin typeface="Times New Roman" pitchFamily="18" charset="0"/>
                <a:cs typeface="Times New Roman" pitchFamily="18" charset="0"/>
              </a:rPr>
              <a:t>Шамякин</a:t>
            </a:r>
            <a:r>
              <a:rPr lang="ru-RU" dirty="0">
                <a:latin typeface="Times New Roman" pitchFamily="18" charset="0"/>
                <a:cs typeface="Times New Roman" pitchFamily="18" charset="0"/>
              </a:rPr>
              <a:t> и др. – Минск : </a:t>
            </a:r>
            <a:r>
              <a:rPr lang="ru-RU" dirty="0" err="1">
                <a:latin typeface="Times New Roman" pitchFamily="18" charset="0"/>
                <a:cs typeface="Times New Roman" pitchFamily="18" charset="0"/>
              </a:rPr>
              <a:t>Белоруская</a:t>
            </a:r>
            <a:r>
              <a:rPr lang="ru-RU" dirty="0">
                <a:latin typeface="Times New Roman" pitchFamily="18" charset="0"/>
                <a:cs typeface="Times New Roman" pitchFamily="18" charset="0"/>
              </a:rPr>
              <a:t> советская энциклопедия, 1990. – 631 с</a:t>
            </a:r>
            <a:r>
              <a:rPr lang="ru-RU" dirty="0" smtClean="0">
                <a:latin typeface="Times New Roman" pitchFamily="18" charset="0"/>
                <a:cs typeface="Times New Roman" pitchFamily="18" charset="0"/>
              </a:rPr>
              <a:t>.</a:t>
            </a:r>
          </a:p>
          <a:p>
            <a:pPr algn="l"/>
            <a:endParaRPr lang="be-BY" dirty="0" smtClean="0"/>
          </a:p>
        </p:txBody>
      </p:sp>
    </p:spTree>
    <p:extLst>
      <p:ext uri="{BB962C8B-B14F-4D97-AF65-F5344CB8AC3E}">
        <p14:creationId xmlns="" xmlns:p14="http://schemas.microsoft.com/office/powerpoint/2010/main" val="258403199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1403648" y="5086745"/>
            <a:ext cx="6400800" cy="1752600"/>
          </a:xfrm>
        </p:spPr>
        <p:txBody>
          <a:bodyPr/>
          <a:lstStyle/>
          <a:p>
            <a:endParaRPr lang="ru-RU"/>
          </a:p>
        </p:txBody>
      </p:sp>
    </p:spTree>
    <p:extLst>
      <p:ext uri="{BB962C8B-B14F-4D97-AF65-F5344CB8AC3E}">
        <p14:creationId xmlns="" xmlns:p14="http://schemas.microsoft.com/office/powerpoint/2010/main" val="378199527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1403648" y="5086745"/>
            <a:ext cx="6400800" cy="1752600"/>
          </a:xfrm>
        </p:spPr>
        <p:txBody>
          <a:bodyPr/>
          <a:lstStyle/>
          <a:p>
            <a:endParaRPr lang="ru-RU"/>
          </a:p>
        </p:txBody>
      </p:sp>
    </p:spTree>
    <p:extLst>
      <p:ext uri="{BB962C8B-B14F-4D97-AF65-F5344CB8AC3E}">
        <p14:creationId xmlns="" xmlns:p14="http://schemas.microsoft.com/office/powerpoint/2010/main" val="27232858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Апекс">
  <a:themeElements>
    <a:clrScheme name="Твердый переплет">
      <a:dk1>
        <a:sysClr val="windowText" lastClr="000000"/>
      </a:dk1>
      <a:lt1>
        <a:sysClr val="window" lastClr="FFFFFF"/>
      </a:lt1>
      <a:dk2>
        <a:srgbClr val="895D1D"/>
      </a:dk2>
      <a:lt2>
        <a:srgbClr val="ECE9C6"/>
      </a:lt2>
      <a:accent1>
        <a:srgbClr val="873624"/>
      </a:accent1>
      <a:accent2>
        <a:srgbClr val="D6862D"/>
      </a:accent2>
      <a:accent3>
        <a:srgbClr val="D0BE40"/>
      </a:accent3>
      <a:accent4>
        <a:srgbClr val="877F6C"/>
      </a:accent4>
      <a:accent5>
        <a:srgbClr val="972109"/>
      </a:accent5>
      <a:accent6>
        <a:srgbClr val="AEB795"/>
      </a:accent6>
      <a:hlink>
        <a:srgbClr val="CC9900"/>
      </a:hlink>
      <a:folHlink>
        <a:srgbClr val="B2B2B2"/>
      </a:folHlink>
    </a:clrScheme>
    <a:fontScheme name="Апекс">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Апекс">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6403</TotalTime>
  <Words>10558</Words>
  <Application>Microsoft Office PowerPoint</Application>
  <PresentationFormat>Экран (4:3)</PresentationFormat>
  <Paragraphs>168</Paragraphs>
  <Slides>78</Slides>
  <Notes>2</Notes>
  <HiddenSlides>0</HiddenSlides>
  <MMClips>0</MMClips>
  <ScaleCrop>false</ScaleCrop>
  <HeadingPairs>
    <vt:vector size="4" baseType="variant">
      <vt:variant>
        <vt:lpstr>Тема</vt:lpstr>
      </vt:variant>
      <vt:variant>
        <vt:i4>1</vt:i4>
      </vt:variant>
      <vt:variant>
        <vt:lpstr>Заголовки слайдов</vt:lpstr>
      </vt:variant>
      <vt:variant>
        <vt:i4>78</vt:i4>
      </vt:variant>
    </vt:vector>
  </HeadingPairs>
  <TitlesOfParts>
    <vt:vector size="79" baseType="lpstr">
      <vt:lpstr>Апекс</vt:lpstr>
      <vt:lpstr>Гравюры першадрукара: віртуальная выстава</vt:lpstr>
      <vt:lpstr>Максім Танк. Гравюры Скарыны</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Слайд 26</vt:lpstr>
      <vt:lpstr>Слайд 27</vt:lpstr>
      <vt:lpstr>Слайд 28</vt:lpstr>
      <vt:lpstr>Слайд 29</vt:lpstr>
      <vt:lpstr>Слайд 30</vt:lpstr>
      <vt:lpstr>Слайд 31</vt:lpstr>
      <vt:lpstr>Слайд 32</vt:lpstr>
      <vt:lpstr>Слайд 33</vt:lpstr>
      <vt:lpstr>Слайд 34</vt:lpstr>
      <vt:lpstr>Слайд 35</vt:lpstr>
      <vt:lpstr>Слайд 36</vt:lpstr>
      <vt:lpstr>Слайд 37</vt:lpstr>
      <vt:lpstr>Слайд 38</vt:lpstr>
      <vt:lpstr>Слайд 39</vt:lpstr>
      <vt:lpstr>Слайд 40</vt:lpstr>
      <vt:lpstr>Слайд 41</vt:lpstr>
      <vt:lpstr>Слайд 42</vt:lpstr>
      <vt:lpstr>Слайд 43</vt:lpstr>
      <vt:lpstr>Слайд 44</vt:lpstr>
      <vt:lpstr>Слайд 45</vt:lpstr>
      <vt:lpstr>Слайд 46</vt:lpstr>
      <vt:lpstr>Слайд 47</vt:lpstr>
      <vt:lpstr>Слайд 48</vt:lpstr>
      <vt:lpstr>Слайд 49</vt:lpstr>
      <vt:lpstr>Слайд 50</vt:lpstr>
      <vt:lpstr>Слайд 51</vt:lpstr>
      <vt:lpstr>Слайд 52</vt:lpstr>
      <vt:lpstr>Слайд 53</vt:lpstr>
      <vt:lpstr>Слайд 54</vt:lpstr>
      <vt:lpstr>Слайд 55</vt:lpstr>
      <vt:lpstr>Слайд 56</vt:lpstr>
      <vt:lpstr>Слайд 57</vt:lpstr>
      <vt:lpstr>Слайд 58</vt:lpstr>
      <vt:lpstr>Слайд 59</vt:lpstr>
      <vt:lpstr>Слайд 60</vt:lpstr>
      <vt:lpstr>Слайд 61</vt:lpstr>
      <vt:lpstr>Слайд 62</vt:lpstr>
      <vt:lpstr>Слайд 63</vt:lpstr>
      <vt:lpstr>Слайд 64</vt:lpstr>
      <vt:lpstr>Слайд 65</vt:lpstr>
      <vt:lpstr>Слайд 66</vt:lpstr>
      <vt:lpstr>Слайд 67</vt:lpstr>
      <vt:lpstr>Слайд 68</vt:lpstr>
      <vt:lpstr>Слайд 69</vt:lpstr>
      <vt:lpstr>Слайд 70</vt:lpstr>
      <vt:lpstr>Слайд 71</vt:lpstr>
      <vt:lpstr>Слайд 72</vt:lpstr>
      <vt:lpstr>Васіль Зуёнак. Такі быў знак…</vt:lpstr>
      <vt:lpstr>Слайд 74</vt:lpstr>
      <vt:lpstr>Слайд 75</vt:lpstr>
      <vt:lpstr>Слайд 76</vt:lpstr>
      <vt:lpstr>Слайд 77</vt:lpstr>
      <vt:lpstr>Слайд 78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Гравюры першадрукара</dc:title>
  <dc:creator>Методист</dc:creator>
  <cp:lastModifiedBy>Методист</cp:lastModifiedBy>
  <cp:revision>343</cp:revision>
  <cp:lastPrinted>2016-10-20T12:55:29Z</cp:lastPrinted>
  <dcterms:created xsi:type="dcterms:W3CDTF">2016-04-28T14:08:59Z</dcterms:created>
  <dcterms:modified xsi:type="dcterms:W3CDTF">2017-02-13T14:56:32Z</dcterms:modified>
</cp:coreProperties>
</file>